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72" r:id="rId3"/>
    <p:sldId id="270" r:id="rId4"/>
    <p:sldId id="271" r:id="rId5"/>
    <p:sldId id="269" r:id="rId6"/>
    <p:sldId id="268" r:id="rId7"/>
    <p:sldId id="267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429" autoAdjust="0"/>
  </p:normalViewPr>
  <p:slideViewPr>
    <p:cSldViewPr>
      <p:cViewPr varScale="1">
        <p:scale>
          <a:sx n="70" d="100"/>
          <a:sy n="7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9EA89-1097-49A8-BBEE-557C7C37884F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2D471-D634-4443-8BE8-5219CC7DB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2D471-D634-4443-8BE8-5219CC7DBA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1st. </a:t>
            </a:r>
            <a:r>
              <a:rPr lang="fi-FI" dirty="0" err="1" smtClean="0"/>
              <a:t>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2D471-D634-4443-8BE8-5219CC7DBA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Main </a:t>
            </a:r>
            <a:r>
              <a:rPr lang="fi-FI" dirty="0" err="1" smtClean="0"/>
              <a:t>page</a:t>
            </a:r>
            <a:r>
              <a:rPr lang="fi-FI" dirty="0" smtClean="0"/>
              <a:t>: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don’t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know</a:t>
            </a:r>
            <a:r>
              <a:rPr lang="fi-FI" baseline="0" dirty="0" smtClean="0"/>
              <a:t> </a:t>
            </a:r>
            <a:r>
              <a:rPr lang="fi-FI" baseline="0" dirty="0" err="1" smtClean="0"/>
              <a:t>what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really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should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here</a:t>
            </a:r>
            <a:r>
              <a:rPr lang="fi-FI" baseline="0" dirty="0" smtClean="0"/>
              <a:t>! </a:t>
            </a:r>
            <a:r>
              <a:rPr lang="fi-FI" baseline="0" dirty="0" err="1" smtClean="0"/>
              <a:t>Recent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events</a:t>
            </a:r>
            <a:r>
              <a:rPr lang="fi-FI" baseline="0" dirty="0" smtClean="0"/>
              <a:t> on </a:t>
            </a:r>
            <a:r>
              <a:rPr lang="fi-FI" baseline="0" dirty="0" err="1" smtClean="0"/>
              <a:t>people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you</a:t>
            </a:r>
            <a:r>
              <a:rPr lang="fi-FI" baseline="0" dirty="0" smtClean="0"/>
              <a:t> </a:t>
            </a:r>
            <a:r>
              <a:rPr lang="fi-FI" baseline="0" dirty="0" err="1" smtClean="0"/>
              <a:t>have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guided/been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guided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by</a:t>
            </a:r>
            <a:r>
              <a:rPr lang="fi-FI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2D471-D634-4443-8BE8-5219CC7DBA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baseline="0" dirty="0" err="1" smtClean="0"/>
              <a:t>Search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function</a:t>
            </a:r>
            <a:r>
              <a:rPr lang="fi-FI" baseline="0" dirty="0" smtClean="0"/>
              <a:t>: </a:t>
            </a:r>
            <a:r>
              <a:rPr lang="fi-FI" baseline="0" dirty="0" err="1" smtClean="0"/>
              <a:t>do</a:t>
            </a:r>
            <a:r>
              <a:rPr lang="fi-FI" baseline="0" dirty="0" smtClean="0"/>
              <a:t> </a:t>
            </a:r>
            <a:r>
              <a:rPr lang="fi-FI" baseline="0" dirty="0" err="1" smtClean="0"/>
              <a:t>we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really</a:t>
            </a:r>
            <a:r>
              <a:rPr lang="fi-FI" baseline="0" dirty="0" smtClean="0"/>
              <a:t> </a:t>
            </a:r>
            <a:r>
              <a:rPr lang="fi-FI" baseline="0" dirty="0" err="1" smtClean="0"/>
              <a:t>need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own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page</a:t>
            </a:r>
            <a:r>
              <a:rPr lang="fi-FI" baseline="0" dirty="0" smtClean="0"/>
              <a:t> for </a:t>
            </a:r>
            <a:r>
              <a:rPr lang="fi-FI" baseline="0" dirty="0" err="1" smtClean="0"/>
              <a:t>this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if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all</a:t>
            </a:r>
            <a:r>
              <a:rPr lang="fi-FI" baseline="0" dirty="0" smtClean="0"/>
              <a:t> </a:t>
            </a:r>
            <a:r>
              <a:rPr lang="fi-FI" baseline="0" dirty="0" err="1" smtClean="0"/>
              <a:t>can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included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here</a:t>
            </a:r>
            <a:r>
              <a:rPr lang="fi-FI" baseline="0" dirty="0" smtClean="0"/>
              <a:t>?</a:t>
            </a:r>
          </a:p>
          <a:p>
            <a:r>
              <a:rPr lang="fi-FI" baseline="0" dirty="0" err="1" smtClean="0"/>
              <a:t>Specifying</a:t>
            </a:r>
            <a:r>
              <a:rPr lang="fi-FI" baseline="0" dirty="0" smtClean="0"/>
              <a:t> the </a:t>
            </a:r>
            <a:r>
              <a:rPr lang="fi-FI" baseline="0" dirty="0" err="1" smtClean="0"/>
              <a:t>interests</a:t>
            </a:r>
            <a:r>
              <a:rPr lang="fi-FI" baseline="0" dirty="0" smtClean="0"/>
              <a:t>: </a:t>
            </a:r>
            <a:r>
              <a:rPr lang="fi-FI" baseline="0" dirty="0" err="1" smtClean="0"/>
              <a:t>do</a:t>
            </a:r>
            <a:r>
              <a:rPr lang="fi-FI" baseline="0" dirty="0" smtClean="0"/>
              <a:t> </a:t>
            </a:r>
            <a:r>
              <a:rPr lang="fi-FI" baseline="0" dirty="0" err="1" smtClean="0"/>
              <a:t>we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need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have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this</a:t>
            </a:r>
            <a:r>
              <a:rPr lang="fi-FI" baseline="0" dirty="0" smtClean="0"/>
              <a:t>: </a:t>
            </a:r>
            <a:r>
              <a:rPr lang="fi-FI" baseline="0" dirty="0" err="1" smtClean="0"/>
              <a:t>how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specific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does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our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service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need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? Is </a:t>
            </a:r>
            <a:r>
              <a:rPr lang="fi-FI" baseline="0" dirty="0" err="1" smtClean="0"/>
              <a:t>it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enough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that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people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explain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more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about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their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interests</a:t>
            </a:r>
            <a:r>
              <a:rPr lang="fi-FI" baseline="0" dirty="0" smtClean="0"/>
              <a:t> in </a:t>
            </a:r>
            <a:r>
              <a:rPr lang="fi-FI" baseline="0" dirty="0" err="1" smtClean="0"/>
              <a:t>their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own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profile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descriptions</a:t>
            </a:r>
            <a:r>
              <a:rPr lang="fi-FI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2D471-D634-4443-8BE8-5219CC7DBA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Inbox</a:t>
            </a:r>
            <a:r>
              <a:rPr lang="fi-FI" dirty="0" smtClean="0"/>
              <a:t>: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select</a:t>
            </a:r>
            <a:r>
              <a:rPr lang="fi-FI" dirty="0" smtClean="0"/>
              <a:t> the </a:t>
            </a:r>
            <a:r>
              <a:rPr lang="fi-FI" dirty="0" err="1" smtClean="0"/>
              <a:t>names</a:t>
            </a:r>
            <a:r>
              <a:rPr lang="fi-FI" dirty="0" smtClean="0"/>
              <a:t> and </a:t>
            </a:r>
            <a:r>
              <a:rPr lang="fi-FI" dirty="0" err="1" smtClean="0"/>
              <a:t>go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straight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their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profiles</a:t>
            </a:r>
            <a:r>
              <a:rPr lang="fi-FI" baseline="0" dirty="0" smtClean="0"/>
              <a:t>. </a:t>
            </a:r>
            <a:r>
              <a:rPr lang="fi-FI" dirty="0" err="1" smtClean="0"/>
              <a:t>come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more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messages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if</a:t>
            </a:r>
            <a:r>
              <a:rPr lang="fi-FI" baseline="0" dirty="0" smtClean="0"/>
              <a:t> </a:t>
            </a:r>
            <a:r>
              <a:rPr lang="fi-FI" baseline="0" dirty="0" err="1" smtClean="0"/>
              <a:t>you</a:t>
            </a:r>
            <a:r>
              <a:rPr lang="fi-FI" baseline="0" dirty="0" smtClean="0"/>
              <a:t> </a:t>
            </a:r>
            <a:r>
              <a:rPr lang="fi-FI" baseline="0" dirty="0" err="1" smtClean="0"/>
              <a:t>want</a:t>
            </a:r>
            <a:r>
              <a:rPr lang="fi-FI" baseline="0" dirty="0" smtClean="0"/>
              <a:t> </a:t>
            </a:r>
            <a:r>
              <a:rPr lang="fi-FI" baseline="0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2D471-D634-4443-8BE8-5219CC7DBA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Advanced</a:t>
            </a:r>
            <a:r>
              <a:rPr lang="fi-FI" dirty="0" smtClean="0"/>
              <a:t> </a:t>
            </a:r>
            <a:r>
              <a:rPr lang="fi-FI" dirty="0" err="1" smtClean="0"/>
              <a:t>search</a:t>
            </a:r>
            <a:r>
              <a:rPr lang="fi-FI" dirty="0" smtClean="0"/>
              <a:t>: </a:t>
            </a:r>
            <a:r>
              <a:rPr lang="fi-FI" dirty="0" err="1" smtClean="0"/>
              <a:t>could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this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done</a:t>
            </a:r>
            <a:r>
              <a:rPr lang="fi-FI" baseline="0" dirty="0" smtClean="0"/>
              <a:t> as a </a:t>
            </a:r>
            <a:r>
              <a:rPr lang="fi-FI" baseline="0" dirty="0" err="1" smtClean="0"/>
              <a:t>pop-up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from</a:t>
            </a:r>
            <a:r>
              <a:rPr lang="fi-FI" baseline="0" dirty="0" smtClean="0"/>
              <a:t> the </a:t>
            </a:r>
            <a:r>
              <a:rPr lang="fi-FI" baseline="0" dirty="0" err="1" smtClean="0"/>
              <a:t>side-bar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search</a:t>
            </a:r>
            <a:r>
              <a:rPr lang="fi-FI" baseline="0" dirty="0" smtClean="0"/>
              <a:t> </a:t>
            </a:r>
            <a:r>
              <a:rPr lang="fi-FI" baseline="0" dirty="0" err="1" smtClean="0"/>
              <a:t>function</a:t>
            </a:r>
            <a:r>
              <a:rPr lang="fi-FI" baseline="0" dirty="0" smtClean="0"/>
              <a:t>?</a:t>
            </a:r>
          </a:p>
          <a:p>
            <a:r>
              <a:rPr lang="fi-FI" baseline="0" dirty="0" smtClean="0"/>
              <a:t>Order of the </a:t>
            </a:r>
            <a:r>
              <a:rPr lang="fi-FI" baseline="0" dirty="0" err="1" smtClean="0"/>
              <a:t>Interests</a:t>
            </a:r>
            <a:r>
              <a:rPr lang="fi-FI" baseline="0" dirty="0" smtClean="0"/>
              <a:t>: </a:t>
            </a:r>
            <a:r>
              <a:rPr lang="fi-FI" baseline="0" dirty="0" err="1" smtClean="0"/>
              <a:t>Alphapetic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order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where</a:t>
            </a:r>
            <a:r>
              <a:rPr lang="fi-FI" baseline="0" dirty="0" smtClean="0"/>
              <a:t> the </a:t>
            </a:r>
            <a:r>
              <a:rPr lang="fi-FI" baseline="0" dirty="0" err="1" smtClean="0"/>
              <a:t>ones</a:t>
            </a:r>
            <a:r>
              <a:rPr lang="fi-FI" baseline="0" dirty="0" smtClean="0"/>
              <a:t>, </a:t>
            </a:r>
            <a:r>
              <a:rPr lang="fi-FI" baseline="0" dirty="0" err="1" smtClean="0"/>
              <a:t>which</a:t>
            </a:r>
            <a:r>
              <a:rPr lang="fi-FI" baseline="0" dirty="0" smtClean="0"/>
              <a:t> </a:t>
            </a:r>
            <a:r>
              <a:rPr lang="fi-FI" baseline="0" dirty="0" err="1" smtClean="0"/>
              <a:t>don’t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require</a:t>
            </a:r>
            <a:r>
              <a:rPr lang="fi-FI" baseline="0" dirty="0" smtClean="0"/>
              <a:t> ”</a:t>
            </a:r>
            <a:r>
              <a:rPr lang="fi-FI" baseline="0" dirty="0" err="1" smtClean="0"/>
              <a:t>specify</a:t>
            </a:r>
            <a:r>
              <a:rPr lang="fi-FI" baseline="0" dirty="0" smtClean="0"/>
              <a:t>” option at </a:t>
            </a:r>
            <a:r>
              <a:rPr lang="fi-FI" baseline="0" dirty="0" err="1" smtClean="0"/>
              <a:t>first</a:t>
            </a:r>
            <a:r>
              <a:rPr lang="fi-FI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2D471-D634-4443-8BE8-5219CC7DBA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594EA-8007-4CD6-B22B-7678E051398D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2628-7FD3-44DC-B193-3F0887EE7E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GuideSurfing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949330" y="2652706"/>
            <a:ext cx="3690764" cy="170498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00430" y="2800633"/>
            <a:ext cx="102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Architecture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1142976" y="4003128"/>
            <a:ext cx="116036" cy="148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Rectangle 5"/>
          <p:cNvSpPr/>
          <p:nvPr/>
        </p:nvSpPr>
        <p:spPr>
          <a:xfrm>
            <a:off x="3357554" y="2901773"/>
            <a:ext cx="116036" cy="148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" name="Rectangle 6"/>
          <p:cNvSpPr/>
          <p:nvPr/>
        </p:nvSpPr>
        <p:spPr>
          <a:xfrm>
            <a:off x="3357554" y="3147837"/>
            <a:ext cx="116036" cy="148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" name="Rectangle 7"/>
          <p:cNvSpPr/>
          <p:nvPr/>
        </p:nvSpPr>
        <p:spPr>
          <a:xfrm>
            <a:off x="3357554" y="3393901"/>
            <a:ext cx="116036" cy="148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Rectangle 8"/>
          <p:cNvSpPr/>
          <p:nvPr/>
        </p:nvSpPr>
        <p:spPr>
          <a:xfrm>
            <a:off x="3357554" y="3639967"/>
            <a:ext cx="116036" cy="148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0" name="TextBox 9"/>
          <p:cNvSpPr txBox="1"/>
          <p:nvPr/>
        </p:nvSpPr>
        <p:spPr>
          <a:xfrm>
            <a:off x="3513222" y="3074434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Books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4429132"/>
            <a:ext cx="957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Age</a:t>
            </a:r>
            <a:r>
              <a:rPr lang="fi-FI" sz="1600" dirty="0" smtClean="0"/>
              <a:t>: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4764297"/>
            <a:ext cx="957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/>
              <a:t>From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953946" y="4755637"/>
            <a:ext cx="957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To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1730400" y="4808439"/>
            <a:ext cx="276228" cy="21431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57210" y="4808439"/>
            <a:ext cx="28575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00100" y="5286388"/>
            <a:ext cx="957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Gender</a:t>
            </a:r>
            <a:r>
              <a:rPr lang="fi-FI" sz="1400" dirty="0" smtClean="0"/>
              <a:t>: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0100" y="5692991"/>
            <a:ext cx="957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/>
              <a:t>Female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953946" y="5684331"/>
            <a:ext cx="957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Male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1730400" y="5737133"/>
            <a:ext cx="276228" cy="21431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457210" y="5737133"/>
            <a:ext cx="28575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sear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75" y="1071546"/>
            <a:ext cx="832325" cy="83232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45508" y="1214422"/>
            <a:ext cx="2619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ADVANCED SEARCH</a:t>
            </a:r>
            <a:endParaRPr lang="en-US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1014588" y="1857364"/>
            <a:ext cx="22000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928662" y="1500174"/>
            <a:ext cx="1000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Place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928662" y="2218198"/>
            <a:ext cx="957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Interests</a:t>
            </a:r>
            <a:r>
              <a:rPr lang="fi-FI" sz="1600" dirty="0" smtClean="0"/>
              <a:t>: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1142976" y="2786355"/>
            <a:ext cx="116036" cy="148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7" name="TextBox 26"/>
          <p:cNvSpPr txBox="1"/>
          <p:nvPr/>
        </p:nvSpPr>
        <p:spPr>
          <a:xfrm>
            <a:off x="1285852" y="2714620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Shopping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285852" y="2969878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Sports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285852" y="3432179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Art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285852" y="3646493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Night-life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285852" y="3192945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Food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1142976" y="3032419"/>
            <a:ext cx="116036" cy="148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3" name="Rectangle 32"/>
          <p:cNvSpPr/>
          <p:nvPr/>
        </p:nvSpPr>
        <p:spPr>
          <a:xfrm>
            <a:off x="1142976" y="3278483"/>
            <a:ext cx="116036" cy="148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4" name="Rectangle 33"/>
          <p:cNvSpPr/>
          <p:nvPr/>
        </p:nvSpPr>
        <p:spPr>
          <a:xfrm>
            <a:off x="1142976" y="3524547"/>
            <a:ext cx="116036" cy="148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ectangle 34"/>
          <p:cNvSpPr/>
          <p:nvPr/>
        </p:nvSpPr>
        <p:spPr>
          <a:xfrm>
            <a:off x="1142976" y="3770611"/>
            <a:ext cx="116036" cy="1488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" name="TextBox 35"/>
          <p:cNvSpPr txBox="1"/>
          <p:nvPr/>
        </p:nvSpPr>
        <p:spPr>
          <a:xfrm>
            <a:off x="2129460" y="2965696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Specify</a:t>
            </a:r>
            <a:endParaRPr lang="en-US" sz="1200" dirty="0"/>
          </a:p>
        </p:txBody>
      </p:sp>
      <p:sp>
        <p:nvSpPr>
          <p:cNvPr id="37" name="Down Arrow 36"/>
          <p:cNvSpPr/>
          <p:nvPr/>
        </p:nvSpPr>
        <p:spPr>
          <a:xfrm>
            <a:off x="2772402" y="3037134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00100" y="6143644"/>
            <a:ext cx="1785950" cy="50006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600" dirty="0" smtClean="0"/>
              <a:t>SEARCH</a:t>
            </a:r>
            <a:endParaRPr lang="en-US" sz="2600" dirty="0"/>
          </a:p>
        </p:txBody>
      </p:sp>
      <p:sp>
        <p:nvSpPr>
          <p:cNvPr id="39" name="Rectangle 38"/>
          <p:cNvSpPr/>
          <p:nvPr/>
        </p:nvSpPr>
        <p:spPr>
          <a:xfrm>
            <a:off x="0" y="-24"/>
            <a:ext cx="9144000" cy="785818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-71462"/>
            <a:ext cx="928694" cy="928694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5357818" y="285728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Inbox</a:t>
            </a:r>
            <a:r>
              <a:rPr lang="fi-FI" sz="1600" dirty="0" smtClean="0"/>
              <a:t> (3)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6357950" y="285728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Settings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7929586" y="285728"/>
            <a:ext cx="1214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Log</a:t>
            </a:r>
            <a:r>
              <a:rPr lang="fi-FI" sz="1600" dirty="0" smtClean="0"/>
              <a:t> Out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7286644" y="285728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Help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4143372" y="214290"/>
            <a:ext cx="428628" cy="414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572000" y="285728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Niina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4366" y="21429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i-FI" dirty="0" smtClean="0"/>
              <a:t>Our service in a nutshell</a:t>
            </a:r>
            <a:endParaRPr lang="en-US" dirty="0"/>
          </a:p>
        </p:txBody>
      </p:sp>
      <p:sp>
        <p:nvSpPr>
          <p:cNvPr id="7" name="Plus 6"/>
          <p:cNvSpPr/>
          <p:nvPr/>
        </p:nvSpPr>
        <p:spPr>
          <a:xfrm>
            <a:off x="4143372" y="2214554"/>
            <a:ext cx="1143008" cy="10313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3714744" y="3929066"/>
            <a:ext cx="1928826" cy="8572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28728" y="5000636"/>
            <a:ext cx="6786610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200" dirty="0" err="1" smtClean="0"/>
              <a:t>Connecting</a:t>
            </a:r>
            <a:r>
              <a:rPr lang="fi-FI" sz="2200" dirty="0" smtClean="0"/>
              <a:t> </a:t>
            </a:r>
            <a:r>
              <a:rPr lang="fi-FI" sz="2200" dirty="0" err="1" smtClean="0"/>
              <a:t>them</a:t>
            </a:r>
            <a:r>
              <a:rPr lang="fi-FI" sz="2200" dirty="0" smtClean="0"/>
              <a:t> </a:t>
            </a:r>
            <a:r>
              <a:rPr lang="fi-FI" sz="2200" dirty="0" err="1" smtClean="0"/>
              <a:t>through</a:t>
            </a:r>
            <a:r>
              <a:rPr lang="fi-FI" sz="2200" dirty="0" smtClean="0"/>
              <a:t> GUIDE SURFING</a:t>
            </a:r>
          </a:p>
          <a:p>
            <a:pPr algn="ctr"/>
            <a:r>
              <a:rPr lang="fi-FI" sz="2200" dirty="0" smtClean="0">
                <a:sym typeface="Wingdings" pitchFamily="2" charset="2"/>
              </a:rPr>
              <a:t> </a:t>
            </a:r>
            <a:r>
              <a:rPr lang="fi-FI" sz="2200" dirty="0" err="1" smtClean="0"/>
              <a:t>Sharing</a:t>
            </a:r>
            <a:r>
              <a:rPr lang="fi-FI" sz="2200" dirty="0" smtClean="0"/>
              <a:t> </a:t>
            </a:r>
            <a:r>
              <a:rPr lang="fi-FI" sz="2200" dirty="0" err="1" smtClean="0"/>
              <a:t>experiences</a:t>
            </a:r>
            <a:endParaRPr lang="fi-FI" sz="2200" dirty="0" smtClean="0"/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57422" y="3214686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200" dirty="0" err="1" smtClean="0"/>
              <a:t>Local</a:t>
            </a:r>
            <a:r>
              <a:rPr lang="fi-FI" sz="2200" dirty="0" smtClean="0"/>
              <a:t> </a:t>
            </a:r>
            <a:r>
              <a:rPr lang="fi-FI" sz="2200" dirty="0" err="1" smtClean="0"/>
              <a:t>people</a:t>
            </a:r>
            <a:r>
              <a:rPr lang="fi-FI" sz="2200" dirty="0" smtClean="0"/>
              <a:t> </a:t>
            </a:r>
            <a:r>
              <a:rPr lang="fi-FI" sz="2200" dirty="0" err="1" smtClean="0"/>
              <a:t>want</a:t>
            </a:r>
            <a:r>
              <a:rPr lang="fi-FI" sz="2200" dirty="0" smtClean="0"/>
              <a:t> to </a:t>
            </a:r>
            <a:r>
              <a:rPr lang="fi-FI" sz="2200" dirty="0" err="1" smtClean="0"/>
              <a:t>meet</a:t>
            </a:r>
            <a:r>
              <a:rPr lang="fi-FI" sz="2200" dirty="0" smtClean="0"/>
              <a:t> </a:t>
            </a:r>
            <a:r>
              <a:rPr lang="fi-FI" sz="2200" dirty="0" err="1" smtClean="0"/>
              <a:t>travellers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84" y="1643050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200" dirty="0" err="1" smtClean="0"/>
              <a:t>Travellers</a:t>
            </a:r>
            <a:r>
              <a:rPr lang="fi-FI" sz="2200" dirty="0" smtClean="0"/>
              <a:t> </a:t>
            </a:r>
            <a:r>
              <a:rPr lang="fi-FI" sz="2200" dirty="0" err="1" smtClean="0"/>
              <a:t>want</a:t>
            </a:r>
            <a:r>
              <a:rPr lang="fi-FI" sz="2200" dirty="0" smtClean="0"/>
              <a:t> to </a:t>
            </a:r>
            <a:r>
              <a:rPr lang="fi-FI" sz="2200" dirty="0" err="1" smtClean="0"/>
              <a:t>meet</a:t>
            </a:r>
            <a:r>
              <a:rPr lang="fi-FI" sz="2200" dirty="0" smtClean="0"/>
              <a:t> </a:t>
            </a:r>
            <a:r>
              <a:rPr lang="fi-FI" sz="2200" dirty="0" err="1" smtClean="0"/>
              <a:t>local</a:t>
            </a:r>
            <a:r>
              <a:rPr lang="fi-FI" sz="2200" dirty="0" smtClean="0"/>
              <a:t> </a:t>
            </a:r>
            <a:r>
              <a:rPr lang="fi-FI" sz="2200" dirty="0" err="1" smtClean="0"/>
              <a:t>people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dirty="0" smtClean="0"/>
              <a:t>Interviews</a:t>
            </a:r>
            <a:endParaRPr lang="zh-CN" altLang="zh-C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dirty="0" smtClean="0"/>
              <a:t>Would you be interested in this kind of a service (guide and be guided)?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Just being guided sounds good, being guided is better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Maybe also guiding, but time is a challenge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With a group might be nicer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dirty="0" smtClean="0"/>
              <a:t>What activities would you be interested in?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Nature, music, local stuff/ culture (especially food), shopping, food, sports, extreme stuff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i-FI" dirty="0" smtClean="0"/>
              <a:t>What motivates to be a guide?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Money or other monetary benefits (discounts, gifts) </a:t>
            </a:r>
            <a:r>
              <a:rPr lang="fi-FI" dirty="0" smtClean="0">
                <a:sym typeface="Wingdings" pitchFamily="2" charset="2"/>
              </a:rPr>
              <a:t>, meeting interesting people (hopefully with same interests), learn about other’s cultures, points/awards (getting regognition, gaming), reciprocity, good experieces in being guided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dirty="0" smtClean="0"/>
              <a:t>Interviews (Cont.)</a:t>
            </a:r>
            <a:endParaRPr lang="zh-CN" altLang="zh-C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Calibri" pitchFamily="34" charset="0"/>
              <a:buAutoNum type="arabicPeriod" startAt="4"/>
            </a:pPr>
            <a:r>
              <a:rPr lang="fi-FI" sz="2700" dirty="0" smtClean="0">
                <a:sym typeface="Wingdings" pitchFamily="2" charset="2"/>
              </a:rPr>
              <a:t>What would stop you from using this kind of a service?</a:t>
            </a:r>
          </a:p>
          <a:p>
            <a:pPr marL="914400" lvl="1" indent="-514350">
              <a:lnSpc>
                <a:spcPct val="90000"/>
              </a:lnSpc>
              <a:buFont typeface="Arial" charset="0"/>
              <a:buChar char="•"/>
            </a:pPr>
            <a:r>
              <a:rPr lang="fi-FI" sz="2400" dirty="0" smtClean="0">
                <a:sym typeface="Wingdings" pitchFamily="2" charset="2"/>
              </a:rPr>
              <a:t>TIME, never know about people, usure about talking to total stangers, especially with foreign language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 startAt="4"/>
            </a:pPr>
            <a:r>
              <a:rPr lang="fi-FI" sz="2700" dirty="0" smtClean="0">
                <a:sym typeface="Wingdings" pitchFamily="2" charset="2"/>
              </a:rPr>
              <a:t>Have you heard about Couchsurfing/ HospitalityClub? Have you tried those? Why?</a:t>
            </a:r>
          </a:p>
          <a:p>
            <a:pPr marL="914400" lvl="1" indent="-514350">
              <a:lnSpc>
                <a:spcPct val="90000"/>
              </a:lnSpc>
              <a:buFont typeface="Arial" charset="0"/>
              <a:buChar char="•"/>
            </a:pPr>
            <a:r>
              <a:rPr lang="fi-FI" sz="2400" dirty="0" smtClean="0">
                <a:sym typeface="Wingdings" pitchFamily="2" charset="2"/>
              </a:rPr>
              <a:t>Most said no. Security issues, need to know people better...</a:t>
            </a:r>
          </a:p>
          <a:p>
            <a:pPr marL="914400" lvl="1" indent="-514350">
              <a:lnSpc>
                <a:spcPct val="90000"/>
              </a:lnSpc>
              <a:buFont typeface="Arial" charset="0"/>
              <a:buChar char="•"/>
            </a:pPr>
            <a:r>
              <a:rPr lang="fi-FI" sz="2400" dirty="0" smtClean="0">
                <a:sym typeface="Wingdings" pitchFamily="2" charset="2"/>
              </a:rPr>
              <a:t>Tried, but never got replies or it is hard to find ”matches”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 startAt="4"/>
            </a:pPr>
            <a:r>
              <a:rPr lang="fi-FI" sz="2700" dirty="0" smtClean="0">
                <a:sym typeface="Wingdings" pitchFamily="2" charset="2"/>
              </a:rPr>
              <a:t>Do you know any other similar services?</a:t>
            </a:r>
          </a:p>
          <a:p>
            <a:pPr marL="914400" lvl="1" indent="-514350">
              <a:lnSpc>
                <a:spcPct val="90000"/>
              </a:lnSpc>
              <a:buFont typeface="Arial" charset="0"/>
              <a:buChar char="•"/>
            </a:pPr>
            <a:r>
              <a:rPr lang="fi-FI" sz="2400" dirty="0" smtClean="0">
                <a:sym typeface="Wingdings" pitchFamily="2" charset="2"/>
              </a:rPr>
              <a:t>No from all.</a:t>
            </a:r>
            <a:endParaRPr lang="fi-FI" sz="2400" dirty="0" smtClean="0"/>
          </a:p>
          <a:p>
            <a:pPr marL="914400" lvl="1" indent="-514350">
              <a:lnSpc>
                <a:spcPct val="90000"/>
              </a:lnSpc>
              <a:buFont typeface="Arial" charset="0"/>
              <a:buChar char="•"/>
            </a:pPr>
            <a:endParaRPr lang="en-US" altLang="zh-CN" sz="2400" dirty="0" smtClean="0"/>
          </a:p>
          <a:p>
            <a:pPr marL="514350" indent="-514350">
              <a:lnSpc>
                <a:spcPct val="90000"/>
              </a:lnSpc>
              <a:buFont typeface="Arial" charset="0"/>
              <a:buNone/>
            </a:pPr>
            <a:endParaRPr lang="en-US" altLang="zh-CN" sz="27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dirty="0" smtClean="0"/>
              <a:t>Conclusion from Interview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dirty="0" smtClean="0"/>
              <a:t>Risk to be used as a dating service: 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everything can be a dating service </a:t>
            </a:r>
          </a:p>
          <a:p>
            <a:r>
              <a:rPr lang="en-US" altLang="zh-CN" dirty="0" smtClean="0"/>
              <a:t>Decided to include a “Group” to enable people avoid the dating risk</a:t>
            </a:r>
          </a:p>
          <a:p>
            <a:r>
              <a:rPr lang="en-US" altLang="zh-CN" dirty="0" smtClean="0"/>
              <a:t>“Group” also makes it  more attractive for the guides.</a:t>
            </a:r>
          </a:p>
          <a:p>
            <a:r>
              <a:rPr lang="en-US" altLang="zh-CN" dirty="0" smtClean="0"/>
              <a:t>Created point system for guides to create stronger incentives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-14000" contrast="39000"/>
          </a:blip>
          <a:srcRect/>
          <a:stretch>
            <a:fillRect/>
          </a:stretch>
        </p:blipFill>
        <p:spPr bwMode="auto">
          <a:xfrm>
            <a:off x="4786314" y="4000504"/>
            <a:ext cx="119673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Rectangle 38"/>
          <p:cNvSpPr/>
          <p:nvPr/>
        </p:nvSpPr>
        <p:spPr>
          <a:xfrm>
            <a:off x="0" y="-24"/>
            <a:ext cx="9144000" cy="785818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42976" y="5357826"/>
            <a:ext cx="1080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 smtClean="0"/>
              <a:t>EXPERIENCE</a:t>
            </a:r>
          </a:p>
          <a:p>
            <a:r>
              <a:rPr lang="fi-FI" sz="900" dirty="0" err="1" smtClean="0"/>
              <a:t>your</a:t>
            </a:r>
            <a:r>
              <a:rPr lang="fi-FI" sz="900" dirty="0" smtClean="0"/>
              <a:t> </a:t>
            </a:r>
            <a:r>
              <a:rPr lang="fi-FI" sz="900" dirty="0" err="1" smtClean="0"/>
              <a:t>travel</a:t>
            </a:r>
            <a:r>
              <a:rPr lang="fi-FI" sz="900" dirty="0" smtClean="0"/>
              <a:t> </a:t>
            </a:r>
            <a:r>
              <a:rPr lang="fi-FI" sz="900" dirty="0" err="1" smtClean="0"/>
              <a:t>destination</a:t>
            </a:r>
            <a:r>
              <a:rPr lang="fi-FI" sz="900" dirty="0" smtClean="0"/>
              <a:t> </a:t>
            </a:r>
            <a:r>
              <a:rPr lang="fi-FI" sz="900" dirty="0" err="1" smtClean="0"/>
              <a:t>like</a:t>
            </a:r>
            <a:r>
              <a:rPr lang="fi-FI" sz="900" dirty="0" smtClean="0"/>
              <a:t> </a:t>
            </a:r>
            <a:r>
              <a:rPr lang="fi-FI" sz="900" dirty="0" err="1" smtClean="0"/>
              <a:t>locals</a:t>
            </a:r>
            <a:r>
              <a:rPr lang="fi-FI" sz="900" dirty="0" smtClean="0"/>
              <a:t>. </a:t>
            </a:r>
            <a:r>
              <a:rPr lang="fi-FI" sz="900" dirty="0" err="1" smtClean="0"/>
              <a:t>Go</a:t>
            </a:r>
            <a:r>
              <a:rPr lang="fi-FI" sz="900" dirty="0" smtClean="0"/>
              <a:t> </a:t>
            </a:r>
            <a:r>
              <a:rPr lang="fi-FI" sz="900" dirty="0" err="1" smtClean="0"/>
              <a:t>beyond</a:t>
            </a:r>
            <a:r>
              <a:rPr lang="fi-FI" sz="900" dirty="0" smtClean="0"/>
              <a:t> </a:t>
            </a:r>
            <a:r>
              <a:rPr lang="fi-FI" sz="900" dirty="0" err="1" smtClean="0"/>
              <a:t>being</a:t>
            </a:r>
            <a:r>
              <a:rPr lang="fi-FI" sz="900" dirty="0" smtClean="0"/>
              <a:t> just a </a:t>
            </a:r>
            <a:r>
              <a:rPr lang="fi-FI" sz="900" dirty="0" err="1" smtClean="0"/>
              <a:t>tourist</a:t>
            </a:r>
            <a:r>
              <a:rPr lang="fi-FI" sz="900" dirty="0" smtClean="0"/>
              <a:t>.</a:t>
            </a:r>
            <a:endParaRPr lang="en-US" sz="900" dirty="0"/>
          </a:p>
        </p:txBody>
      </p:sp>
      <p:pic>
        <p:nvPicPr>
          <p:cNvPr id="35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0"/>
            <a:ext cx="1428760" cy="1428760"/>
          </a:xfrm>
          <a:prstGeom prst="rect">
            <a:avLst/>
          </a:prstGeom>
          <a:noFill/>
        </p:spPr>
      </p:pic>
      <p:sp>
        <p:nvSpPr>
          <p:cNvPr id="36" name="TextBox 35"/>
          <p:cNvSpPr txBox="1"/>
          <p:nvPr/>
        </p:nvSpPr>
        <p:spPr>
          <a:xfrm>
            <a:off x="2000232" y="142852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NAME OF OUR SERVICE - </a:t>
            </a:r>
            <a:r>
              <a:rPr lang="fi-FI" dirty="0" err="1" smtClean="0"/>
              <a:t>slogan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928662" y="1785926"/>
            <a:ext cx="4929222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PICTURE OF SOME KIND?</a:t>
            </a:r>
            <a:endParaRPr lang="en-US" dirty="0"/>
          </a:p>
        </p:txBody>
      </p:sp>
      <p:grpSp>
        <p:nvGrpSpPr>
          <p:cNvPr id="2" name="Group 43"/>
          <p:cNvGrpSpPr/>
          <p:nvPr/>
        </p:nvGrpSpPr>
        <p:grpSpPr>
          <a:xfrm>
            <a:off x="7000892" y="785794"/>
            <a:ext cx="2214578" cy="5000660"/>
            <a:chOff x="6429388" y="785794"/>
            <a:chExt cx="2857520" cy="5143536"/>
          </a:xfrm>
        </p:grpSpPr>
        <p:sp>
          <p:nvSpPr>
            <p:cNvPr id="4" name="Rectangle 3"/>
            <p:cNvSpPr/>
            <p:nvPr/>
          </p:nvSpPr>
          <p:spPr>
            <a:xfrm>
              <a:off x="6429388" y="785794"/>
              <a:ext cx="2714644" cy="23406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786578" y="2282349"/>
              <a:ext cx="2000265" cy="269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100" dirty="0" err="1" smtClean="0"/>
                <a:t>Login</a:t>
              </a:r>
              <a:r>
                <a:rPr lang="fi-FI" sz="1100" dirty="0" smtClean="0"/>
                <a:t> </a:t>
              </a:r>
              <a:r>
                <a:rPr lang="fi-FI" sz="1100" dirty="0" err="1" smtClean="0"/>
                <a:t>using</a:t>
              </a:r>
              <a:r>
                <a:rPr lang="fi-FI" sz="1100" dirty="0" smtClean="0"/>
                <a:t> </a:t>
              </a:r>
              <a:r>
                <a:rPr lang="fi-FI" sz="1100" dirty="0" err="1" smtClean="0"/>
                <a:t>Facebook</a:t>
              </a:r>
              <a:endParaRPr lang="en-US" sz="11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11817" y="785794"/>
              <a:ext cx="1860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b="1" dirty="0" err="1" smtClean="0"/>
                <a:t>Login</a:t>
              </a:r>
              <a:r>
                <a:rPr lang="fi-FI" sz="1600" b="1" dirty="0" smtClean="0"/>
                <a:t> 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86579" y="1105570"/>
              <a:ext cx="2093301" cy="26908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1100" i="1" dirty="0" err="1" smtClean="0"/>
                <a:t>Username/email</a:t>
              </a:r>
              <a:r>
                <a:rPr lang="fi-FI" sz="1100" i="1" dirty="0" smtClean="0"/>
                <a:t> </a:t>
              </a:r>
              <a:r>
                <a:rPr lang="fi-FI" sz="1100" i="1" dirty="0" err="1" smtClean="0"/>
                <a:t>address</a:t>
              </a:r>
              <a:endParaRPr lang="en-US" sz="1100" i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86579" y="1474902"/>
              <a:ext cx="2093301" cy="269085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1100" i="1" dirty="0" err="1" smtClean="0"/>
                <a:t>Password</a:t>
              </a:r>
              <a:endParaRPr lang="en-US" sz="1100" i="1" dirty="0"/>
            </a:p>
          </p:txBody>
        </p:sp>
        <p:pic>
          <p:nvPicPr>
            <p:cNvPr id="9" name="Picture 8" descr="login-butto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86577" y="2639539"/>
              <a:ext cx="1977005" cy="346985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643834" y="4711241"/>
              <a:ext cx="1643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Guide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58016" y="2063778"/>
              <a:ext cx="785818" cy="284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 dirty="0" smtClean="0"/>
                <a:t>OR</a:t>
              </a:r>
              <a:endParaRPr lang="en-US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29388" y="3143248"/>
              <a:ext cx="2714644" cy="27860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search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43702" y="3211043"/>
              <a:ext cx="428628" cy="428628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286643" y="3206289"/>
              <a:ext cx="1714512" cy="316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 smtClean="0"/>
                <a:t>QUICK SEARCH</a:t>
              </a:r>
              <a:endParaRPr lang="en-US" sz="14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587257" y="5643578"/>
              <a:ext cx="1842395" cy="2143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400" dirty="0" err="1" smtClean="0">
                  <a:solidFill>
                    <a:schemeClr val="tx1"/>
                  </a:solidFill>
                </a:rPr>
                <a:t>Advanced</a:t>
              </a:r>
              <a:r>
                <a:rPr lang="fi-FI" sz="1400" dirty="0" smtClean="0">
                  <a:solidFill>
                    <a:schemeClr val="tx1"/>
                  </a:solidFill>
                </a:rPr>
                <a:t> </a:t>
              </a:r>
              <a:r>
                <a:rPr lang="fi-FI" sz="1400" dirty="0" err="1" smtClean="0">
                  <a:solidFill>
                    <a:schemeClr val="tx1"/>
                  </a:solidFill>
                </a:rPr>
                <a:t>search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72330" y="3711109"/>
              <a:ext cx="2000264" cy="2143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29388" y="3639671"/>
              <a:ext cx="785818" cy="316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 err="1" smtClean="0"/>
                <a:t>Place</a:t>
              </a:r>
              <a:endParaRPr 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29388" y="3981868"/>
              <a:ext cx="1290493" cy="316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 err="1" smtClean="0"/>
                <a:t>Interests</a:t>
              </a:r>
              <a:endParaRPr lang="en-US" sz="14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296168" y="4320184"/>
              <a:ext cx="133352" cy="1617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297933" y="4546999"/>
              <a:ext cx="131587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510614" y="4320184"/>
              <a:ext cx="131587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510614" y="4556523"/>
              <a:ext cx="131587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29388" y="4282613"/>
              <a:ext cx="928694" cy="253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 err="1" smtClean="0"/>
                <a:t>Shopping</a:t>
              </a:r>
              <a:endParaRPr lang="en-US" sz="1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29388" y="4496927"/>
              <a:ext cx="928694" cy="253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 err="1" smtClean="0"/>
                <a:t>Sports</a:t>
              </a:r>
              <a:endParaRPr lang="en-US" sz="1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43834" y="4282613"/>
              <a:ext cx="928694" cy="253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 smtClean="0"/>
                <a:t>Culture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43834" y="4496927"/>
              <a:ext cx="928694" cy="253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 err="1" smtClean="0"/>
                <a:t>Night-life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297933" y="4781908"/>
              <a:ext cx="131587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510614" y="4791432"/>
              <a:ext cx="131587" cy="152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29388" y="4719994"/>
              <a:ext cx="928694" cy="253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 smtClean="0"/>
                <a:t>Food</a:t>
              </a:r>
              <a:endParaRPr lang="en-US" sz="1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643834" y="4719994"/>
              <a:ext cx="928694" cy="253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000" dirty="0" err="1" smtClean="0"/>
                <a:t>Nature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786578" y="1816703"/>
              <a:ext cx="2143141" cy="269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100" dirty="0" err="1" smtClean="0"/>
                <a:t>Not</a:t>
              </a:r>
              <a:r>
                <a:rPr lang="fi-FI" sz="1100" dirty="0" smtClean="0"/>
                <a:t> a </a:t>
              </a:r>
              <a:r>
                <a:rPr lang="fi-FI" sz="1100" dirty="0" err="1" smtClean="0"/>
                <a:t>member</a:t>
              </a:r>
              <a:r>
                <a:rPr lang="fi-FI" sz="1100" dirty="0" smtClean="0"/>
                <a:t>, join </a:t>
              </a:r>
              <a:r>
                <a:rPr lang="fi-FI" sz="1100" u="sng" dirty="0" err="1" smtClean="0"/>
                <a:t>here</a:t>
              </a:r>
              <a:r>
                <a:rPr lang="fi-FI" sz="1100" dirty="0" smtClean="0"/>
                <a:t>!</a:t>
              </a:r>
              <a:endParaRPr lang="en-US" sz="11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72264" y="5214950"/>
              <a:ext cx="1143008" cy="2857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1600" dirty="0" smtClean="0"/>
                <a:t>SEARCH</a:t>
              </a:r>
              <a:endParaRPr lang="en-US" sz="16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143108" y="5357826"/>
            <a:ext cx="108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 smtClean="0"/>
              <a:t>RECOMMEND</a:t>
            </a:r>
          </a:p>
          <a:p>
            <a:r>
              <a:rPr lang="fi-FI" sz="900" dirty="0" err="1" smtClean="0"/>
              <a:t>your</a:t>
            </a:r>
            <a:r>
              <a:rPr lang="fi-FI" sz="900" dirty="0" smtClean="0"/>
              <a:t> </a:t>
            </a:r>
            <a:r>
              <a:rPr lang="fi-FI" sz="900" dirty="0" err="1" smtClean="0"/>
              <a:t>guides</a:t>
            </a:r>
            <a:r>
              <a:rPr lang="fi-FI" sz="900" dirty="0" smtClean="0"/>
              <a:t> to </a:t>
            </a:r>
            <a:r>
              <a:rPr lang="fi-FI" sz="900" dirty="0" err="1" smtClean="0"/>
              <a:t>promote</a:t>
            </a:r>
            <a:r>
              <a:rPr lang="fi-FI" sz="900" dirty="0" smtClean="0"/>
              <a:t> the </a:t>
            </a:r>
            <a:r>
              <a:rPr lang="fi-FI" sz="900" dirty="0" err="1" smtClean="0"/>
              <a:t>experiences</a:t>
            </a:r>
            <a:r>
              <a:rPr lang="fi-FI" sz="900" dirty="0" smtClean="0"/>
              <a:t> </a:t>
            </a:r>
            <a:r>
              <a:rPr lang="fi-FI" sz="900" dirty="0" err="1" smtClean="0"/>
              <a:t>you</a:t>
            </a:r>
            <a:r>
              <a:rPr lang="fi-FI" sz="900" dirty="0" smtClean="0"/>
              <a:t> </a:t>
            </a:r>
            <a:r>
              <a:rPr lang="fi-FI" sz="900" dirty="0" err="1" smtClean="0"/>
              <a:t>want</a:t>
            </a:r>
            <a:r>
              <a:rPr lang="fi-FI" sz="900" dirty="0" smtClean="0"/>
              <a:t> to </a:t>
            </a:r>
            <a:r>
              <a:rPr lang="fi-FI" sz="900" dirty="0" err="1" smtClean="0"/>
              <a:t>share</a:t>
            </a:r>
            <a:r>
              <a:rPr lang="fi-FI" sz="900" dirty="0" smtClean="0"/>
              <a:t> </a:t>
            </a:r>
            <a:r>
              <a:rPr lang="fi-FI" sz="900" dirty="0" err="1" smtClean="0"/>
              <a:t>with</a:t>
            </a:r>
            <a:r>
              <a:rPr lang="fi-FI" sz="900" dirty="0" smtClean="0"/>
              <a:t> </a:t>
            </a:r>
            <a:r>
              <a:rPr lang="fi-FI" sz="900" dirty="0" err="1" smtClean="0"/>
              <a:t>other</a:t>
            </a:r>
            <a:r>
              <a:rPr lang="fi-FI" sz="900" dirty="0" smtClean="0"/>
              <a:t> </a:t>
            </a:r>
            <a:r>
              <a:rPr lang="fi-FI" sz="900" dirty="0" err="1" smtClean="0"/>
              <a:t>travelers</a:t>
            </a:r>
            <a:r>
              <a:rPr lang="fi-FI" sz="900" dirty="0" smtClean="0"/>
              <a:t>.</a:t>
            </a:r>
            <a:endParaRPr lang="en-US" sz="900" dirty="0"/>
          </a:p>
        </p:txBody>
      </p:sp>
      <p:sp>
        <p:nvSpPr>
          <p:cNvPr id="41" name="TextBox 40"/>
          <p:cNvSpPr txBox="1"/>
          <p:nvPr/>
        </p:nvSpPr>
        <p:spPr>
          <a:xfrm>
            <a:off x="5072066" y="5357826"/>
            <a:ext cx="1080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 smtClean="0"/>
              <a:t>SHARE</a:t>
            </a:r>
          </a:p>
          <a:p>
            <a:r>
              <a:rPr lang="fi-FI" sz="900" dirty="0" smtClean="0"/>
              <a:t>the </a:t>
            </a:r>
            <a:r>
              <a:rPr lang="fi-FI" sz="900" dirty="0" err="1" smtClean="0"/>
              <a:t>best</a:t>
            </a:r>
            <a:r>
              <a:rPr lang="fi-FI" sz="900" dirty="0" smtClean="0"/>
              <a:t> </a:t>
            </a:r>
            <a:r>
              <a:rPr lang="fi-FI" sz="900" dirty="0" err="1" smtClean="0"/>
              <a:t>things</a:t>
            </a:r>
            <a:r>
              <a:rPr lang="fi-FI" sz="900" dirty="0" smtClean="0"/>
              <a:t> to do in </a:t>
            </a:r>
            <a:r>
              <a:rPr lang="fi-FI" sz="900" dirty="0" err="1" smtClean="0"/>
              <a:t>your</a:t>
            </a:r>
            <a:r>
              <a:rPr lang="fi-FI" sz="900" dirty="0" smtClean="0"/>
              <a:t> home </a:t>
            </a:r>
            <a:r>
              <a:rPr lang="fi-FI" sz="900" dirty="0" err="1" smtClean="0"/>
              <a:t>town</a:t>
            </a:r>
            <a:r>
              <a:rPr lang="fi-FI" sz="900" dirty="0" smtClean="0"/>
              <a:t> </a:t>
            </a:r>
            <a:r>
              <a:rPr lang="fi-FI" sz="900" dirty="0" err="1" smtClean="0"/>
              <a:t>with</a:t>
            </a:r>
            <a:r>
              <a:rPr lang="fi-FI" sz="900" dirty="0" smtClean="0"/>
              <a:t> </a:t>
            </a:r>
            <a:r>
              <a:rPr lang="fi-FI" sz="900" dirty="0" err="1" smtClean="0"/>
              <a:t>travelers</a:t>
            </a:r>
            <a:r>
              <a:rPr lang="fi-FI" sz="900" dirty="0" smtClean="0"/>
              <a:t>.</a:t>
            </a:r>
            <a:endParaRPr lang="en-US" sz="900" dirty="0"/>
          </a:p>
        </p:txBody>
      </p:sp>
      <p:sp>
        <p:nvSpPr>
          <p:cNvPr id="42" name="TextBox 41"/>
          <p:cNvSpPr txBox="1"/>
          <p:nvPr/>
        </p:nvSpPr>
        <p:spPr>
          <a:xfrm>
            <a:off x="4071934" y="5357826"/>
            <a:ext cx="108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 smtClean="0"/>
              <a:t>COLLABORATE</a:t>
            </a:r>
          </a:p>
          <a:p>
            <a:r>
              <a:rPr lang="fi-FI" sz="900" dirty="0" err="1" smtClean="0"/>
              <a:t>with</a:t>
            </a:r>
            <a:r>
              <a:rPr lang="fi-FI" sz="900" dirty="0" smtClean="0"/>
              <a:t> </a:t>
            </a:r>
            <a:r>
              <a:rPr lang="fi-FI" sz="900" dirty="0" err="1" smtClean="0"/>
              <a:t>your</a:t>
            </a:r>
            <a:r>
              <a:rPr lang="fi-FI" sz="900" dirty="0" smtClean="0"/>
              <a:t> </a:t>
            </a:r>
            <a:r>
              <a:rPr lang="fi-FI" sz="900" dirty="0" err="1" smtClean="0"/>
              <a:t>friends</a:t>
            </a:r>
            <a:r>
              <a:rPr lang="fi-FI" sz="900" dirty="0" smtClean="0"/>
              <a:t>  to </a:t>
            </a:r>
            <a:r>
              <a:rPr lang="fi-FI" sz="900" dirty="0" err="1" smtClean="0"/>
              <a:t>guide</a:t>
            </a:r>
            <a:r>
              <a:rPr lang="fi-FI" sz="900" dirty="0" smtClean="0"/>
              <a:t> </a:t>
            </a:r>
            <a:r>
              <a:rPr lang="fi-FI" sz="900" dirty="0" err="1" smtClean="0"/>
              <a:t>travelers</a:t>
            </a:r>
            <a:r>
              <a:rPr lang="fi-FI" sz="900" dirty="0" smtClean="0"/>
              <a:t> as a </a:t>
            </a:r>
            <a:r>
              <a:rPr lang="fi-FI" sz="900" dirty="0" err="1" smtClean="0"/>
              <a:t>group</a:t>
            </a:r>
            <a:r>
              <a:rPr lang="fi-FI" sz="900" dirty="0" smtClean="0"/>
              <a:t>. </a:t>
            </a:r>
            <a:r>
              <a:rPr lang="fi-FI" sz="900" dirty="0" err="1" smtClean="0"/>
              <a:t>Together</a:t>
            </a:r>
            <a:r>
              <a:rPr lang="fi-FI" sz="900" dirty="0" smtClean="0"/>
              <a:t> </a:t>
            </a:r>
            <a:r>
              <a:rPr lang="fi-FI" sz="900" dirty="0" err="1" smtClean="0"/>
              <a:t>it</a:t>
            </a:r>
            <a:r>
              <a:rPr lang="fi-FI" sz="900" dirty="0" smtClean="0"/>
              <a:t> is </a:t>
            </a:r>
            <a:r>
              <a:rPr lang="fi-FI" sz="900" dirty="0" err="1" smtClean="0"/>
              <a:t>even</a:t>
            </a:r>
            <a:r>
              <a:rPr lang="fi-FI" sz="900" dirty="0" smtClean="0"/>
              <a:t> </a:t>
            </a:r>
            <a:r>
              <a:rPr lang="fi-FI" sz="900" dirty="0" err="1" smtClean="0"/>
              <a:t>more</a:t>
            </a:r>
            <a:r>
              <a:rPr lang="fi-FI" sz="900" dirty="0" smtClean="0"/>
              <a:t> </a:t>
            </a:r>
            <a:r>
              <a:rPr lang="fi-FI" sz="900" dirty="0" err="1" smtClean="0"/>
              <a:t>fun</a:t>
            </a:r>
            <a:r>
              <a:rPr lang="fi-FI" sz="900" dirty="0" smtClean="0"/>
              <a:t>!</a:t>
            </a:r>
            <a:endParaRPr lang="en-US" sz="900" dirty="0"/>
          </a:p>
        </p:txBody>
      </p:sp>
      <p:sp>
        <p:nvSpPr>
          <p:cNvPr id="43" name="TextBox 42"/>
          <p:cNvSpPr txBox="1"/>
          <p:nvPr/>
        </p:nvSpPr>
        <p:spPr>
          <a:xfrm>
            <a:off x="5992330" y="5357826"/>
            <a:ext cx="10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 smtClean="0"/>
              <a:t>EARN</a:t>
            </a:r>
          </a:p>
          <a:p>
            <a:r>
              <a:rPr lang="fi-FI" sz="900" dirty="0" err="1" smtClean="0"/>
              <a:t>points</a:t>
            </a:r>
            <a:r>
              <a:rPr lang="fi-FI" sz="900" dirty="0" smtClean="0"/>
              <a:t> for </a:t>
            </a:r>
            <a:r>
              <a:rPr lang="fi-FI" sz="900" dirty="0" err="1" smtClean="0"/>
              <a:t>enabling</a:t>
            </a:r>
            <a:r>
              <a:rPr lang="fi-FI" sz="900" dirty="0" smtClean="0"/>
              <a:t>  </a:t>
            </a:r>
            <a:r>
              <a:rPr lang="fi-FI" sz="900" dirty="0" err="1" smtClean="0"/>
              <a:t>great</a:t>
            </a:r>
            <a:r>
              <a:rPr lang="fi-FI" sz="900" dirty="0" smtClean="0"/>
              <a:t> </a:t>
            </a:r>
            <a:r>
              <a:rPr lang="fi-FI" sz="900" dirty="0" err="1" smtClean="0"/>
              <a:t>experiences</a:t>
            </a:r>
            <a:r>
              <a:rPr lang="fi-FI" sz="900" dirty="0" smtClean="0"/>
              <a:t>  for </a:t>
            </a:r>
            <a:r>
              <a:rPr lang="fi-FI" sz="900" dirty="0" err="1" smtClean="0"/>
              <a:t>travelers</a:t>
            </a:r>
            <a:r>
              <a:rPr lang="fi-FI" sz="900" dirty="0" smtClean="0"/>
              <a:t>. </a:t>
            </a:r>
            <a:r>
              <a:rPr lang="fi-FI" sz="900" dirty="0" err="1" smtClean="0"/>
              <a:t>Become</a:t>
            </a:r>
            <a:r>
              <a:rPr lang="fi-FI" sz="900" dirty="0" smtClean="0"/>
              <a:t>  </a:t>
            </a:r>
            <a:r>
              <a:rPr lang="fi-FI" sz="900" dirty="0" err="1" smtClean="0"/>
              <a:t>best</a:t>
            </a:r>
            <a:r>
              <a:rPr lang="fi-FI" sz="900" dirty="0" smtClean="0"/>
              <a:t> </a:t>
            </a:r>
            <a:r>
              <a:rPr lang="fi-FI" sz="900" dirty="0" err="1" smtClean="0"/>
              <a:t>guide</a:t>
            </a:r>
            <a:r>
              <a:rPr lang="fi-FI" sz="900" dirty="0" smtClean="0"/>
              <a:t> in </a:t>
            </a:r>
            <a:r>
              <a:rPr lang="fi-FI" sz="900" dirty="0" err="1" smtClean="0"/>
              <a:t>your</a:t>
            </a:r>
            <a:r>
              <a:rPr lang="fi-FI" sz="900" dirty="0" smtClean="0"/>
              <a:t> city in </a:t>
            </a:r>
            <a:r>
              <a:rPr lang="fi-FI" sz="900" dirty="0" err="1" smtClean="0"/>
              <a:t>your</a:t>
            </a:r>
            <a:r>
              <a:rPr lang="fi-FI" sz="900" dirty="0" smtClean="0"/>
              <a:t> </a:t>
            </a:r>
            <a:r>
              <a:rPr lang="fi-FI" sz="900" dirty="0" err="1" smtClean="0"/>
              <a:t>area</a:t>
            </a:r>
            <a:r>
              <a:rPr lang="fi-FI" sz="900" dirty="0" smtClean="0"/>
              <a:t> of </a:t>
            </a:r>
            <a:r>
              <a:rPr lang="fi-FI" sz="900" dirty="0" err="1" smtClean="0"/>
              <a:t>interest</a:t>
            </a:r>
            <a:r>
              <a:rPr lang="fi-FI" sz="900" dirty="0" smtClean="0"/>
              <a:t>.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134414" y="5357826"/>
            <a:ext cx="1080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 smtClean="0"/>
              <a:t>SEEK</a:t>
            </a:r>
          </a:p>
          <a:p>
            <a:r>
              <a:rPr lang="fi-FI" sz="900" dirty="0" err="1" smtClean="0"/>
              <a:t>Locals</a:t>
            </a:r>
            <a:r>
              <a:rPr lang="fi-FI" sz="900" dirty="0" smtClean="0"/>
              <a:t>, </a:t>
            </a:r>
            <a:r>
              <a:rPr lang="fi-FI" sz="900" dirty="0" err="1" smtClean="0"/>
              <a:t>who</a:t>
            </a:r>
            <a:r>
              <a:rPr lang="fi-FI" sz="900" dirty="0" smtClean="0"/>
              <a:t> </a:t>
            </a:r>
            <a:r>
              <a:rPr lang="fi-FI" sz="900" dirty="0" err="1" smtClean="0"/>
              <a:t>like</a:t>
            </a:r>
            <a:r>
              <a:rPr lang="fi-FI" sz="900" dirty="0" smtClean="0"/>
              <a:t> the </a:t>
            </a:r>
            <a:r>
              <a:rPr lang="fi-FI" sz="900" dirty="0" err="1" smtClean="0"/>
              <a:t>same</a:t>
            </a:r>
            <a:r>
              <a:rPr lang="fi-FI" sz="900" dirty="0" smtClean="0"/>
              <a:t> </a:t>
            </a:r>
            <a:r>
              <a:rPr lang="fi-FI" sz="900" dirty="0" err="1" smtClean="0"/>
              <a:t>activities</a:t>
            </a:r>
            <a:r>
              <a:rPr lang="fi-FI" sz="900" dirty="0" smtClean="0"/>
              <a:t> as </a:t>
            </a:r>
            <a:r>
              <a:rPr lang="fi-FI" sz="900" dirty="0" err="1" smtClean="0"/>
              <a:t>you</a:t>
            </a:r>
            <a:r>
              <a:rPr lang="fi-FI" sz="900" dirty="0" smtClean="0"/>
              <a:t> to </a:t>
            </a:r>
            <a:r>
              <a:rPr lang="fi-FI" sz="900" dirty="0" err="1" smtClean="0"/>
              <a:t>enrich</a:t>
            </a:r>
            <a:r>
              <a:rPr lang="fi-FI" sz="900" dirty="0" smtClean="0"/>
              <a:t> </a:t>
            </a:r>
            <a:r>
              <a:rPr lang="fi-FI" sz="900" dirty="0" err="1" smtClean="0"/>
              <a:t>your</a:t>
            </a:r>
            <a:r>
              <a:rPr lang="fi-FI" sz="900" dirty="0" smtClean="0"/>
              <a:t> </a:t>
            </a:r>
            <a:r>
              <a:rPr lang="fi-FI" sz="900" dirty="0" err="1" smtClean="0"/>
              <a:t>trip</a:t>
            </a:r>
            <a:endParaRPr lang="en-US" sz="900" dirty="0"/>
          </a:p>
        </p:txBody>
      </p:sp>
      <p:sp>
        <p:nvSpPr>
          <p:cNvPr id="47" name="TextBox 46"/>
          <p:cNvSpPr txBox="1"/>
          <p:nvPr/>
        </p:nvSpPr>
        <p:spPr>
          <a:xfrm>
            <a:off x="1214414" y="5009389"/>
            <a:ext cx="10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err="1" smtClean="0"/>
              <a:t>Travelers</a:t>
            </a:r>
            <a:endParaRPr lang="fi-FI" sz="1200" b="1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5072066" y="4937951"/>
            <a:ext cx="10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err="1" smtClean="0"/>
              <a:t>Locals</a:t>
            </a:r>
            <a:endParaRPr lang="fi-FI" sz="1200" b="1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50" y="4357694"/>
            <a:ext cx="1524000" cy="82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-14000" contrast="39000"/>
          </a:blip>
          <a:srcRect/>
          <a:stretch>
            <a:fillRect/>
          </a:stretch>
        </p:blipFill>
        <p:spPr bwMode="auto">
          <a:xfrm>
            <a:off x="1000100" y="4000504"/>
            <a:ext cx="119673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TextBox 51"/>
          <p:cNvSpPr txBox="1"/>
          <p:nvPr/>
        </p:nvSpPr>
        <p:spPr>
          <a:xfrm>
            <a:off x="3000364" y="4929198"/>
            <a:ext cx="10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 smtClean="0"/>
              <a:t>CONNECT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2071670" y="4929198"/>
            <a:ext cx="642942" cy="28575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4357686" y="4929198"/>
            <a:ext cx="642942" cy="28575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4"/>
            <a:ext cx="9144000" cy="785818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-71462"/>
            <a:ext cx="928694" cy="92869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57818" y="285728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Inbox</a:t>
            </a:r>
            <a:r>
              <a:rPr lang="fi-FI" sz="1600" dirty="0" smtClean="0"/>
              <a:t> (3)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285728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Settings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929586" y="285728"/>
            <a:ext cx="1214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Log</a:t>
            </a:r>
            <a:r>
              <a:rPr lang="fi-FI" sz="1600" dirty="0" smtClean="0"/>
              <a:t> Out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286644" y="285728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Help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143372" y="214290"/>
            <a:ext cx="428628" cy="414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0" y="285728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Profile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6715140" y="785794"/>
            <a:ext cx="2428860" cy="60722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ear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1307429"/>
            <a:ext cx="403415" cy="40341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358082" y="1263835"/>
            <a:ext cx="1785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SEARCH FOR A GUIDE</a:t>
            </a:r>
            <a:endParaRPr lang="en-US" sz="1200" b="1" dirty="0"/>
          </a:p>
        </p:txBody>
      </p:sp>
      <p:sp>
        <p:nvSpPr>
          <p:cNvPr id="22" name="Rectangle 21"/>
          <p:cNvSpPr/>
          <p:nvPr/>
        </p:nvSpPr>
        <p:spPr>
          <a:xfrm>
            <a:off x="6858016" y="4857760"/>
            <a:ext cx="2109272" cy="20170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i="1" dirty="0" err="1" smtClean="0">
                <a:solidFill>
                  <a:schemeClr val="tx1"/>
                </a:solidFill>
              </a:rPr>
              <a:t>Advanced</a:t>
            </a:r>
            <a:r>
              <a:rPr lang="fi-FI" sz="1600" i="1" dirty="0" smtClean="0">
                <a:solidFill>
                  <a:schemeClr val="tx1"/>
                </a:solidFill>
              </a:rPr>
              <a:t> </a:t>
            </a:r>
            <a:r>
              <a:rPr lang="fi-FI" sz="1600" i="1" dirty="0" err="1" smtClean="0">
                <a:solidFill>
                  <a:schemeClr val="tx1"/>
                </a:solidFill>
              </a:rPr>
              <a:t>search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429520" y="1785927"/>
            <a:ext cx="1500198" cy="21067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786578" y="1730759"/>
            <a:ext cx="682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Place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7375398" y="2072956"/>
            <a:ext cx="868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Interests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8242178" y="2400872"/>
            <a:ext cx="115804" cy="1522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7" name="Rectangle 26"/>
          <p:cNvSpPr/>
          <p:nvPr/>
        </p:nvSpPr>
        <p:spPr>
          <a:xfrm>
            <a:off x="8243943" y="2627137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8" name="Rectangle 27"/>
          <p:cNvSpPr/>
          <p:nvPr/>
        </p:nvSpPr>
        <p:spPr>
          <a:xfrm>
            <a:off x="8242178" y="3076937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9" name="Rectangle 28"/>
          <p:cNvSpPr/>
          <p:nvPr/>
        </p:nvSpPr>
        <p:spPr>
          <a:xfrm>
            <a:off x="8242178" y="3313276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" name="TextBox 29"/>
          <p:cNvSpPr txBox="1"/>
          <p:nvPr/>
        </p:nvSpPr>
        <p:spPr>
          <a:xfrm>
            <a:off x="7375398" y="2370081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Shopping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375398" y="2584395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Sports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7375398" y="3046696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Culture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7375398" y="3261010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Night-life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8243943" y="2862046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Rectangle 34"/>
          <p:cNvSpPr/>
          <p:nvPr/>
        </p:nvSpPr>
        <p:spPr>
          <a:xfrm>
            <a:off x="8242178" y="3548185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" name="TextBox 35"/>
          <p:cNvSpPr txBox="1"/>
          <p:nvPr/>
        </p:nvSpPr>
        <p:spPr>
          <a:xfrm>
            <a:off x="7375398" y="2807462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Food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408852" y="3475324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Nature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6929454" y="4286256"/>
            <a:ext cx="1285884" cy="35719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/>
              <a:t>SEARCH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214282" y="1857364"/>
            <a:ext cx="250033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14282" y="2571744"/>
            <a:ext cx="250033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14282" y="3286124"/>
            <a:ext cx="250033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14282" y="4000504"/>
            <a:ext cx="250033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14282" y="4714884"/>
            <a:ext cx="250033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14282" y="5429264"/>
            <a:ext cx="250033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28596" y="3334984"/>
            <a:ext cx="5000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47" name="Rectangle 46"/>
          <p:cNvSpPr/>
          <p:nvPr/>
        </p:nvSpPr>
        <p:spPr>
          <a:xfrm>
            <a:off x="428596" y="4049364"/>
            <a:ext cx="50006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48" name="Rectangle 47"/>
          <p:cNvSpPr/>
          <p:nvPr/>
        </p:nvSpPr>
        <p:spPr>
          <a:xfrm>
            <a:off x="438120" y="4763744"/>
            <a:ext cx="4905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49" name="Rectangle 48"/>
          <p:cNvSpPr/>
          <p:nvPr/>
        </p:nvSpPr>
        <p:spPr>
          <a:xfrm>
            <a:off x="438120" y="5478124"/>
            <a:ext cx="4905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50" name="Rectangle 49"/>
          <p:cNvSpPr/>
          <p:nvPr/>
        </p:nvSpPr>
        <p:spPr>
          <a:xfrm>
            <a:off x="438120" y="1906224"/>
            <a:ext cx="4905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51" name="Rectangle 50"/>
          <p:cNvSpPr/>
          <p:nvPr/>
        </p:nvSpPr>
        <p:spPr>
          <a:xfrm>
            <a:off x="438120" y="2620604"/>
            <a:ext cx="4905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1285852" y="2620604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u="sng" dirty="0" smtClean="0"/>
              <a:t>Tom </a:t>
            </a:r>
            <a:r>
              <a:rPr lang="fi-FI" sz="1200" b="1" u="sng" dirty="0" err="1" smtClean="0"/>
              <a:t>Williamson</a:t>
            </a:r>
            <a:endParaRPr lang="fi-FI" sz="1200" b="1" u="sng" dirty="0" smtClean="0"/>
          </a:p>
          <a:p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285852" y="3406422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 smtClean="0"/>
              <a:t>Jerry </a:t>
            </a:r>
            <a:r>
              <a:rPr lang="fi-FI" sz="1200" u="sng" dirty="0" err="1" smtClean="0"/>
              <a:t>Walker</a:t>
            </a:r>
            <a:endParaRPr lang="en-US" sz="1200" u="sng" dirty="0"/>
          </a:p>
        </p:txBody>
      </p:sp>
      <p:sp>
        <p:nvSpPr>
          <p:cNvPr id="61" name="TextBox 60"/>
          <p:cNvSpPr txBox="1"/>
          <p:nvPr/>
        </p:nvSpPr>
        <p:spPr>
          <a:xfrm>
            <a:off x="1285852" y="4058117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 err="1" smtClean="0"/>
              <a:t>Becky</a:t>
            </a:r>
            <a:r>
              <a:rPr lang="fi-FI" sz="1200" u="sng" dirty="0" smtClean="0"/>
              <a:t> Johnson</a:t>
            </a:r>
            <a:endParaRPr lang="en-US" sz="1200" u="sng" dirty="0"/>
          </a:p>
        </p:txBody>
      </p:sp>
      <p:sp>
        <p:nvSpPr>
          <p:cNvPr id="62" name="TextBox 61"/>
          <p:cNvSpPr txBox="1"/>
          <p:nvPr/>
        </p:nvSpPr>
        <p:spPr>
          <a:xfrm>
            <a:off x="1285852" y="4763744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 smtClean="0"/>
              <a:t>Gertrud Heinz</a:t>
            </a:r>
            <a:endParaRPr lang="en-US" sz="1200" u="sng" dirty="0"/>
          </a:p>
        </p:txBody>
      </p:sp>
      <p:sp>
        <p:nvSpPr>
          <p:cNvPr id="63" name="TextBox 62"/>
          <p:cNvSpPr txBox="1"/>
          <p:nvPr/>
        </p:nvSpPr>
        <p:spPr>
          <a:xfrm>
            <a:off x="1285852" y="5478124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 smtClean="0"/>
              <a:t>Sofia Pettersson</a:t>
            </a:r>
            <a:endParaRPr lang="en-US" sz="1200" u="sng" dirty="0"/>
          </a:p>
        </p:txBody>
      </p:sp>
      <p:sp>
        <p:nvSpPr>
          <p:cNvPr id="64" name="TextBox 63"/>
          <p:cNvSpPr txBox="1"/>
          <p:nvPr/>
        </p:nvSpPr>
        <p:spPr>
          <a:xfrm>
            <a:off x="1071538" y="192880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u="sng" dirty="0" smtClean="0"/>
              <a:t>Johanna Immonen</a:t>
            </a:r>
          </a:p>
          <a:p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285720" y="135729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NEWS FEED</a:t>
            </a:r>
            <a:endParaRPr lang="en-US" dirty="0"/>
          </a:p>
        </p:txBody>
      </p:sp>
      <p:sp>
        <p:nvSpPr>
          <p:cNvPr id="52" name="Rectangle 10"/>
          <p:cNvSpPr/>
          <p:nvPr/>
        </p:nvSpPr>
        <p:spPr>
          <a:xfrm>
            <a:off x="3428992" y="4643446"/>
            <a:ext cx="3143272" cy="171451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21"/>
          <p:cNvSpPr/>
          <p:nvPr/>
        </p:nvSpPr>
        <p:spPr>
          <a:xfrm>
            <a:off x="3428992" y="1857364"/>
            <a:ext cx="3143272" cy="221457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i-FI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28992" y="142873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GROUPS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428992" y="421481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TRAVELING TIPS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6715140" y="785794"/>
            <a:ext cx="2428860" cy="60722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24"/>
            <a:ext cx="9144000" cy="785818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57818" y="285728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Inbox</a:t>
            </a:r>
            <a:r>
              <a:rPr lang="fi-FI" sz="1600" dirty="0" smtClean="0"/>
              <a:t> (3)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85720" y="976010"/>
            <a:ext cx="135732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picture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28992" y="4857760"/>
            <a:ext cx="3143272" cy="171451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 err="1" smtClean="0">
                <a:solidFill>
                  <a:schemeClr val="tx1"/>
                </a:solidFill>
              </a:rPr>
              <a:t>Own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description</a:t>
            </a:r>
            <a:r>
              <a:rPr lang="fi-FI" dirty="0" smtClean="0">
                <a:solidFill>
                  <a:schemeClr val="tx1"/>
                </a:solidFill>
              </a:rPr>
              <a:t> of 100 </a:t>
            </a:r>
            <a:r>
              <a:rPr lang="fi-FI" dirty="0" err="1" smtClean="0">
                <a:solidFill>
                  <a:schemeClr val="tx1"/>
                </a:solidFill>
              </a:rPr>
              <a:t>words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285728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Settings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929586" y="285728"/>
            <a:ext cx="1214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Log</a:t>
            </a:r>
            <a:r>
              <a:rPr lang="fi-FI" sz="1600" dirty="0" smtClean="0"/>
              <a:t> Out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14282" y="3000372"/>
            <a:ext cx="2214578" cy="257176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400" b="1" dirty="0" smtClean="0">
              <a:solidFill>
                <a:schemeClr val="tx1"/>
              </a:solidFill>
            </a:endParaRPr>
          </a:p>
          <a:p>
            <a:r>
              <a:rPr lang="fi-FI" sz="1400" b="1" dirty="0" smtClean="0">
                <a:solidFill>
                  <a:schemeClr val="tx1"/>
                </a:solidFill>
              </a:rPr>
              <a:t>Current location:</a:t>
            </a:r>
          </a:p>
          <a:p>
            <a:r>
              <a:rPr lang="fi-FI" sz="1400" dirty="0" err="1" smtClean="0">
                <a:solidFill>
                  <a:schemeClr val="tx1"/>
                </a:solidFill>
              </a:rPr>
              <a:t>Age</a:t>
            </a:r>
            <a:r>
              <a:rPr lang="fi-FI" sz="1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fi-FI" sz="1400" dirty="0" smtClean="0">
                <a:solidFill>
                  <a:schemeClr val="tx1"/>
                </a:solidFill>
              </a:rPr>
              <a:t>Sex:</a:t>
            </a:r>
          </a:p>
          <a:p>
            <a:r>
              <a:rPr lang="fi-FI" sz="1400" b="1" dirty="0" err="1" smtClean="0">
                <a:solidFill>
                  <a:schemeClr val="tx1"/>
                </a:solidFill>
              </a:rPr>
              <a:t>Interests</a:t>
            </a:r>
            <a:r>
              <a:rPr lang="fi-FI" sz="1400" b="1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sz="1400" dirty="0" smtClean="0">
                <a:solidFill>
                  <a:schemeClr val="tx1"/>
                </a:solidFill>
              </a:rPr>
              <a:t> </a:t>
            </a:r>
            <a:r>
              <a:rPr lang="fi-FI" sz="1200" dirty="0" err="1" smtClean="0">
                <a:solidFill>
                  <a:schemeClr val="tx1"/>
                </a:solidFill>
              </a:rPr>
              <a:t>Art</a:t>
            </a:r>
            <a:endParaRPr lang="fi-FI" sz="1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i-FI" sz="1200" dirty="0" smtClean="0">
                <a:solidFill>
                  <a:schemeClr val="tx1"/>
                </a:solidFill>
              </a:rPr>
              <a:t> Food</a:t>
            </a:r>
          </a:p>
          <a:p>
            <a:pPr>
              <a:buFont typeface="Arial" pitchFamily="34" charset="0"/>
              <a:buChar char="•"/>
            </a:pPr>
            <a:r>
              <a:rPr lang="fi-FI" sz="1200" dirty="0" smtClean="0">
                <a:solidFill>
                  <a:schemeClr val="tx1"/>
                </a:solidFill>
              </a:rPr>
              <a:t> Architecture</a:t>
            </a:r>
          </a:p>
          <a:p>
            <a:r>
              <a:rPr lang="en-US" altLang="zh-CN" sz="1200" b="1" dirty="0" smtClean="0">
                <a:solidFill>
                  <a:schemeClr val="tx1"/>
                </a:solidFill>
              </a:rPr>
              <a:t>Groups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  Bright trip to Helsinki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  Espoo Golf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200" dirty="0" smtClean="0">
                <a:solidFill>
                  <a:schemeClr val="tx1"/>
                </a:solidFill>
              </a:rPr>
              <a:t>  Aalto Service Camp </a:t>
            </a:r>
            <a:endParaRPr lang="en-US" sz="1200" dirty="0" smtClean="0">
              <a:solidFill>
                <a:schemeClr val="tx1"/>
              </a:solidFill>
            </a:endParaRPr>
          </a:p>
          <a:p>
            <a:endParaRPr lang="fi-FI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536" y="2549719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/>
              <a:t>See</a:t>
            </a:r>
            <a:r>
              <a:rPr lang="fi-FI" sz="1400" dirty="0" smtClean="0"/>
              <a:t> me on</a:t>
            </a:r>
            <a:endParaRPr lang="en-US" sz="1400" dirty="0"/>
          </a:p>
        </p:txBody>
      </p:sp>
      <p:sp>
        <p:nvSpPr>
          <p:cNvPr id="21506" name="AutoShape 2" descr="http://bases.stanford.edu/images/facebook-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http://bases.stanford.edu/images/facebook-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http://bases.stanford.edu/images/facebook-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 descr="facebook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6990" y="2571744"/>
            <a:ext cx="759475" cy="28575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643042" y="114298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NIINA GROMOV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428992" y="2571744"/>
            <a:ext cx="3143272" cy="221457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i-FI" dirty="0" err="1" smtClean="0">
                <a:solidFill>
                  <a:schemeClr val="tx1"/>
                </a:solidFill>
              </a:rPr>
              <a:t>What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others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say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about</a:t>
            </a:r>
            <a:r>
              <a:rPr lang="fi-FI" dirty="0" smtClean="0">
                <a:solidFill>
                  <a:schemeClr val="tx1"/>
                </a:solidFill>
              </a:rPr>
              <a:t> Niina</a:t>
            </a:r>
          </a:p>
          <a:p>
            <a:endParaRPr lang="fi-FI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71868" y="3214686"/>
            <a:ext cx="6429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4357686" y="3324525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Hi! </a:t>
            </a:r>
            <a:r>
              <a:rPr lang="fi-FI" sz="1200" dirty="0" err="1" smtClean="0"/>
              <a:t>It</a:t>
            </a:r>
            <a:r>
              <a:rPr lang="fi-FI" sz="1200" dirty="0" smtClean="0"/>
              <a:t> </a:t>
            </a:r>
            <a:r>
              <a:rPr lang="fi-FI" sz="1200" dirty="0" err="1" smtClean="0"/>
              <a:t>was</a:t>
            </a:r>
            <a:r>
              <a:rPr lang="fi-FI" sz="1200" dirty="0" smtClean="0"/>
              <a:t> </a:t>
            </a:r>
            <a:r>
              <a:rPr lang="fi-FI" sz="1200" dirty="0" err="1" smtClean="0"/>
              <a:t>such</a:t>
            </a:r>
            <a:r>
              <a:rPr lang="fi-FI" sz="1200" dirty="0" smtClean="0"/>
              <a:t> a </a:t>
            </a:r>
            <a:r>
              <a:rPr lang="fi-FI" sz="1200" dirty="0" err="1" smtClean="0"/>
              <a:t>blast</a:t>
            </a:r>
            <a:r>
              <a:rPr lang="fi-FI" sz="1200" dirty="0" smtClean="0"/>
              <a:t> </a:t>
            </a:r>
            <a:r>
              <a:rPr lang="fi-FI" sz="1200" dirty="0" err="1" smtClean="0"/>
              <a:t>with</a:t>
            </a:r>
            <a:r>
              <a:rPr lang="fi-FI" sz="1200" dirty="0" smtClean="0"/>
              <a:t> Niina…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3571868" y="4000504"/>
            <a:ext cx="6429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4429124" y="4069399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Hi! </a:t>
            </a:r>
            <a:r>
              <a:rPr lang="fi-FI" sz="1200" dirty="0" err="1" smtClean="0"/>
              <a:t>It</a:t>
            </a:r>
            <a:r>
              <a:rPr lang="fi-FI" sz="1200" dirty="0" smtClean="0"/>
              <a:t> </a:t>
            </a:r>
            <a:r>
              <a:rPr lang="fi-FI" sz="1200" dirty="0" err="1" smtClean="0"/>
              <a:t>was</a:t>
            </a:r>
            <a:r>
              <a:rPr lang="fi-FI" sz="1200" dirty="0" smtClean="0"/>
              <a:t> </a:t>
            </a:r>
            <a:r>
              <a:rPr lang="fi-FI" sz="1200" dirty="0" err="1" smtClean="0"/>
              <a:t>such</a:t>
            </a:r>
            <a:r>
              <a:rPr lang="fi-FI" sz="1200" dirty="0" smtClean="0"/>
              <a:t> a </a:t>
            </a:r>
            <a:r>
              <a:rPr lang="fi-FI" sz="1200" dirty="0" err="1" smtClean="0"/>
              <a:t>blast</a:t>
            </a:r>
            <a:r>
              <a:rPr lang="fi-FI" sz="1200" dirty="0" smtClean="0"/>
              <a:t> </a:t>
            </a:r>
            <a:r>
              <a:rPr lang="fi-FI" sz="1200" dirty="0" err="1" smtClean="0"/>
              <a:t>with</a:t>
            </a:r>
            <a:r>
              <a:rPr lang="fi-FI" sz="1200" dirty="0" smtClean="0"/>
              <a:t> Niina…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072066" y="4483724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 err="1" smtClean="0"/>
              <a:t>See</a:t>
            </a:r>
            <a:r>
              <a:rPr lang="fi-FI" sz="1200" u="sng" dirty="0" smtClean="0"/>
              <a:t> </a:t>
            </a:r>
            <a:r>
              <a:rPr lang="fi-FI" sz="1200" u="sng" dirty="0" err="1" smtClean="0"/>
              <a:t>all</a:t>
            </a:r>
            <a:r>
              <a:rPr lang="fi-FI" sz="1200" u="sng" dirty="0" smtClean="0"/>
              <a:t> (9 </a:t>
            </a:r>
            <a:r>
              <a:rPr lang="fi-FI" sz="1200" u="sng" dirty="0" err="1" smtClean="0"/>
              <a:t>comments</a:t>
            </a:r>
            <a:r>
              <a:rPr lang="fi-FI" sz="1200" u="sng" dirty="0" smtClean="0"/>
              <a:t>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00430" y="1000108"/>
            <a:ext cx="100013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3200" dirty="0" smtClean="0"/>
              <a:t>11</a:t>
            </a:r>
            <a:endParaRPr lang="en-US" sz="3200" dirty="0"/>
          </a:p>
        </p:txBody>
      </p:sp>
      <p:sp>
        <p:nvSpPr>
          <p:cNvPr id="33" name="Rectangle 32"/>
          <p:cNvSpPr/>
          <p:nvPr/>
        </p:nvSpPr>
        <p:spPr>
          <a:xfrm>
            <a:off x="4572000" y="1000108"/>
            <a:ext cx="100013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3200" dirty="0" smtClean="0"/>
              <a:t>5</a:t>
            </a:r>
            <a:endParaRPr lang="en-US" sz="3200" dirty="0"/>
          </a:p>
        </p:txBody>
      </p:sp>
      <p:sp>
        <p:nvSpPr>
          <p:cNvPr id="34" name="Rectangle 33"/>
          <p:cNvSpPr/>
          <p:nvPr/>
        </p:nvSpPr>
        <p:spPr>
          <a:xfrm>
            <a:off x="5643570" y="1000108"/>
            <a:ext cx="100013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i-FI" sz="3200" dirty="0" smtClean="0"/>
              <a:t>4,7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3500430" y="100010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bg1"/>
                </a:solidFill>
              </a:rPr>
              <a:t>Guidings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43438" y="100010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bg1"/>
                </a:solidFill>
              </a:rPr>
              <a:t>Guided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43570" y="100010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Av. </a:t>
            </a:r>
            <a:r>
              <a:rPr lang="fi-FI" dirty="0" err="1" smtClean="0">
                <a:solidFill>
                  <a:schemeClr val="bg1"/>
                </a:solidFill>
              </a:rPr>
              <a:t>grade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86644" y="285728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Help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214282" y="5786454"/>
            <a:ext cx="221457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1400" dirty="0" smtClean="0">
                <a:solidFill>
                  <a:schemeClr val="tx1"/>
                </a:solidFill>
              </a:rPr>
              <a:t>AVAILABILITY CALENDAR (</a:t>
            </a:r>
            <a:r>
              <a:rPr lang="fi-FI" sz="1400" dirty="0" err="1" smtClean="0">
                <a:solidFill>
                  <a:schemeClr val="tx1"/>
                </a:solidFill>
              </a:rPr>
              <a:t>if</a:t>
            </a:r>
            <a:r>
              <a:rPr lang="fi-FI" sz="1400" dirty="0" smtClean="0">
                <a:solidFill>
                  <a:schemeClr val="tx1"/>
                </a:solidFill>
              </a:rPr>
              <a:t> </a:t>
            </a:r>
            <a:r>
              <a:rPr lang="fi-FI" sz="1400" dirty="0" err="1" smtClean="0">
                <a:solidFill>
                  <a:schemeClr val="tx1"/>
                </a:solidFill>
              </a:rPr>
              <a:t>we</a:t>
            </a:r>
            <a:r>
              <a:rPr lang="fi-FI" sz="1400" dirty="0" smtClean="0">
                <a:solidFill>
                  <a:schemeClr val="tx1"/>
                </a:solidFill>
              </a:rPr>
              <a:t> </a:t>
            </a:r>
            <a:r>
              <a:rPr lang="fi-FI" sz="1400" dirty="0" err="1" smtClean="0">
                <a:solidFill>
                  <a:schemeClr val="tx1"/>
                </a:solidFill>
              </a:rPr>
              <a:t>choose</a:t>
            </a:r>
            <a:r>
              <a:rPr lang="fi-FI" sz="1400" dirty="0" smtClean="0">
                <a:solidFill>
                  <a:schemeClr val="tx1"/>
                </a:solidFill>
              </a:rPr>
              <a:t> to </a:t>
            </a:r>
            <a:r>
              <a:rPr lang="fi-FI" sz="1400" dirty="0" err="1" smtClean="0">
                <a:solidFill>
                  <a:schemeClr val="tx1"/>
                </a:solidFill>
              </a:rPr>
              <a:t>have</a:t>
            </a:r>
            <a:r>
              <a:rPr lang="fi-FI" sz="1400" dirty="0" smtClean="0">
                <a:solidFill>
                  <a:schemeClr val="tx1"/>
                </a:solidFill>
              </a:rPr>
              <a:t> </a:t>
            </a:r>
            <a:r>
              <a:rPr lang="fi-FI" sz="1400" dirty="0" err="1" smtClean="0">
                <a:solidFill>
                  <a:schemeClr val="tx1"/>
                </a:solidFill>
              </a:rPr>
              <a:t>this</a:t>
            </a:r>
            <a:r>
              <a:rPr lang="fi-FI" sz="1400" dirty="0" smtClean="0">
                <a:solidFill>
                  <a:schemeClr val="tx1"/>
                </a:solidFill>
              </a:rPr>
              <a:t>)</a:t>
            </a: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43372" y="214290"/>
            <a:ext cx="428628" cy="414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4572000" y="285728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 smtClean="0">
                <a:solidFill>
                  <a:srgbClr val="00B050"/>
                </a:solidFill>
              </a:rPr>
              <a:t>Profile</a:t>
            </a:r>
            <a:endParaRPr lang="en-US" sz="1600" b="1" dirty="0">
              <a:solidFill>
                <a:srgbClr val="00B050"/>
              </a:solidFill>
            </a:endParaRPr>
          </a:p>
        </p:txBody>
      </p:sp>
      <p:pic>
        <p:nvPicPr>
          <p:cNvPr id="110" name="Picture 109" descr="sear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1307429"/>
            <a:ext cx="403415" cy="403415"/>
          </a:xfrm>
          <a:prstGeom prst="rect">
            <a:avLst/>
          </a:prstGeom>
        </p:spPr>
      </p:pic>
      <p:sp>
        <p:nvSpPr>
          <p:cNvPr id="111" name="TextBox 110"/>
          <p:cNvSpPr txBox="1"/>
          <p:nvPr/>
        </p:nvSpPr>
        <p:spPr>
          <a:xfrm>
            <a:off x="7358082" y="1263835"/>
            <a:ext cx="1785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SEARCH FOR A GUIDE</a:t>
            </a:r>
            <a:endParaRPr lang="en-US" sz="1200" b="1" dirty="0"/>
          </a:p>
        </p:txBody>
      </p:sp>
      <p:sp>
        <p:nvSpPr>
          <p:cNvPr id="112" name="Rectangle 111"/>
          <p:cNvSpPr/>
          <p:nvPr/>
        </p:nvSpPr>
        <p:spPr>
          <a:xfrm>
            <a:off x="6858016" y="4857760"/>
            <a:ext cx="2109272" cy="20170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i="1" dirty="0" err="1" smtClean="0">
                <a:solidFill>
                  <a:schemeClr val="tx1"/>
                </a:solidFill>
              </a:rPr>
              <a:t>Advanced</a:t>
            </a:r>
            <a:r>
              <a:rPr lang="fi-FI" sz="1600" i="1" dirty="0" smtClean="0">
                <a:solidFill>
                  <a:schemeClr val="tx1"/>
                </a:solidFill>
              </a:rPr>
              <a:t> </a:t>
            </a:r>
            <a:r>
              <a:rPr lang="fi-FI" sz="1600" i="1" dirty="0" err="1" smtClean="0">
                <a:solidFill>
                  <a:schemeClr val="tx1"/>
                </a:solidFill>
              </a:rPr>
              <a:t>search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429520" y="1785927"/>
            <a:ext cx="1500198" cy="21067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6786578" y="1730759"/>
            <a:ext cx="682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Place</a:t>
            </a:r>
            <a:endParaRPr lang="en-US" sz="1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7375398" y="2072956"/>
            <a:ext cx="868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Interests</a:t>
            </a:r>
            <a:endParaRPr lang="en-US" sz="1600" dirty="0"/>
          </a:p>
        </p:txBody>
      </p:sp>
      <p:sp>
        <p:nvSpPr>
          <p:cNvPr id="116" name="Rectangle 115"/>
          <p:cNvSpPr/>
          <p:nvPr/>
        </p:nvSpPr>
        <p:spPr>
          <a:xfrm>
            <a:off x="8242178" y="2400872"/>
            <a:ext cx="115804" cy="1522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7" name="Rectangle 116"/>
          <p:cNvSpPr/>
          <p:nvPr/>
        </p:nvSpPr>
        <p:spPr>
          <a:xfrm>
            <a:off x="8243943" y="2627137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8" name="Rectangle 117"/>
          <p:cNvSpPr/>
          <p:nvPr/>
        </p:nvSpPr>
        <p:spPr>
          <a:xfrm>
            <a:off x="8242178" y="3076937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9" name="Rectangle 118"/>
          <p:cNvSpPr/>
          <p:nvPr/>
        </p:nvSpPr>
        <p:spPr>
          <a:xfrm>
            <a:off x="8242178" y="3313276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0" name="TextBox 119"/>
          <p:cNvSpPr txBox="1"/>
          <p:nvPr/>
        </p:nvSpPr>
        <p:spPr>
          <a:xfrm>
            <a:off x="7375398" y="2370081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Shopping</a:t>
            </a:r>
            <a:endParaRPr lang="en-US" sz="12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375398" y="2584395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Sports</a:t>
            </a:r>
            <a:endParaRPr lang="en-US" sz="12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375398" y="3046696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Culture</a:t>
            </a:r>
            <a:endParaRPr lang="en-US" sz="1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7375398" y="3261010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Night-life</a:t>
            </a:r>
            <a:endParaRPr lang="en-US" sz="1200" dirty="0"/>
          </a:p>
        </p:txBody>
      </p:sp>
      <p:sp>
        <p:nvSpPr>
          <p:cNvPr id="124" name="Rectangle 123"/>
          <p:cNvSpPr/>
          <p:nvPr/>
        </p:nvSpPr>
        <p:spPr>
          <a:xfrm>
            <a:off x="8243943" y="2862046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5" name="Rectangle 124"/>
          <p:cNvSpPr/>
          <p:nvPr/>
        </p:nvSpPr>
        <p:spPr>
          <a:xfrm>
            <a:off x="8242178" y="3548185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6" name="TextBox 125"/>
          <p:cNvSpPr txBox="1"/>
          <p:nvPr/>
        </p:nvSpPr>
        <p:spPr>
          <a:xfrm>
            <a:off x="7375398" y="2807462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Food</a:t>
            </a:r>
            <a:endParaRPr lang="en-US" sz="1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7408852" y="3475324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Nature</a:t>
            </a:r>
            <a:endParaRPr lang="en-US" sz="1200" dirty="0"/>
          </a:p>
        </p:txBody>
      </p:sp>
      <p:sp>
        <p:nvSpPr>
          <p:cNvPr id="129" name="Rectangle 128"/>
          <p:cNvSpPr/>
          <p:nvPr/>
        </p:nvSpPr>
        <p:spPr>
          <a:xfrm>
            <a:off x="6929454" y="4286256"/>
            <a:ext cx="1285884" cy="35719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/>
              <a:t>SEARCH</a:t>
            </a:r>
            <a:endParaRPr lang="en-US" sz="2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357686" y="3170544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Andrew </a:t>
            </a:r>
            <a:r>
              <a:rPr lang="fi-FI" sz="1200" b="1" dirty="0" err="1" smtClean="0"/>
              <a:t>Davies</a:t>
            </a:r>
            <a:r>
              <a:rPr lang="fi-FI" sz="1200" b="1" dirty="0" smtClean="0"/>
              <a:t>, USA</a:t>
            </a:r>
            <a:endParaRPr lang="en-US" sz="12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4429124" y="3920973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Lisa Sand, </a:t>
            </a:r>
            <a:r>
              <a:rPr lang="fi-FI" sz="1200" b="1" dirty="0" err="1" smtClean="0"/>
              <a:t>Sweden</a:t>
            </a:r>
            <a:endParaRPr lang="en-US" sz="1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214282" y="1834786"/>
            <a:ext cx="642942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14282" y="2549166"/>
            <a:ext cx="642942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14282" y="3263546"/>
            <a:ext cx="642942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14282" y="3977926"/>
            <a:ext cx="642942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14282" y="4692306"/>
            <a:ext cx="642942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14282" y="5406686"/>
            <a:ext cx="642942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24"/>
            <a:ext cx="9144000" cy="785818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-71462"/>
            <a:ext cx="928694" cy="92869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001024" y="2804139"/>
            <a:ext cx="1426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Guide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86578" y="785794"/>
            <a:ext cx="2357422" cy="60722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earch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1307429"/>
            <a:ext cx="403415" cy="4034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58082" y="1263835"/>
            <a:ext cx="1785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SEARCH FOR A GUIDE</a:t>
            </a:r>
            <a:endParaRPr lang="en-US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6858016" y="4857760"/>
            <a:ext cx="2109272" cy="20170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i="1" dirty="0" err="1" smtClean="0">
                <a:solidFill>
                  <a:schemeClr val="tx1"/>
                </a:solidFill>
              </a:rPr>
              <a:t>Advanced</a:t>
            </a:r>
            <a:r>
              <a:rPr lang="fi-FI" sz="1600" i="1" dirty="0" smtClean="0">
                <a:solidFill>
                  <a:schemeClr val="tx1"/>
                </a:solidFill>
              </a:rPr>
              <a:t> </a:t>
            </a:r>
            <a:r>
              <a:rPr lang="fi-FI" sz="1600" i="1" dirty="0" err="1" smtClean="0">
                <a:solidFill>
                  <a:schemeClr val="tx1"/>
                </a:solidFill>
              </a:rPr>
              <a:t>search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29520" y="1785927"/>
            <a:ext cx="1500198" cy="21067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86578" y="1730759"/>
            <a:ext cx="682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Place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375398" y="2072956"/>
            <a:ext cx="868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Interests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8242178" y="2400872"/>
            <a:ext cx="115804" cy="1522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Rectangle 14"/>
          <p:cNvSpPr/>
          <p:nvPr/>
        </p:nvSpPr>
        <p:spPr>
          <a:xfrm>
            <a:off x="8243943" y="2627137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Rectangle 15"/>
          <p:cNvSpPr/>
          <p:nvPr/>
        </p:nvSpPr>
        <p:spPr>
          <a:xfrm>
            <a:off x="8242178" y="3076937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Rectangle 16"/>
          <p:cNvSpPr/>
          <p:nvPr/>
        </p:nvSpPr>
        <p:spPr>
          <a:xfrm>
            <a:off x="8242178" y="3313276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" name="TextBox 17"/>
          <p:cNvSpPr txBox="1"/>
          <p:nvPr/>
        </p:nvSpPr>
        <p:spPr>
          <a:xfrm>
            <a:off x="7375398" y="2370081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Shopping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375398" y="2584395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Sports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7375398" y="3046696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Culture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375398" y="3261010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Night-life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8243943" y="2862046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Rectangle 22"/>
          <p:cNvSpPr/>
          <p:nvPr/>
        </p:nvSpPr>
        <p:spPr>
          <a:xfrm>
            <a:off x="8242178" y="3548185"/>
            <a:ext cx="114271" cy="143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4" name="TextBox 23"/>
          <p:cNvSpPr txBox="1"/>
          <p:nvPr/>
        </p:nvSpPr>
        <p:spPr>
          <a:xfrm>
            <a:off x="7375398" y="2807462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Food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7408852" y="3475324"/>
            <a:ext cx="806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Nature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357818" y="285728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Inbox</a:t>
            </a:r>
            <a:r>
              <a:rPr lang="fi-FI" sz="1600" dirty="0" smtClean="0"/>
              <a:t> (3)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357950" y="285728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Settings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7929586" y="285728"/>
            <a:ext cx="1214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Log</a:t>
            </a:r>
            <a:r>
              <a:rPr lang="fi-FI" sz="1600" dirty="0" smtClean="0"/>
              <a:t> Out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7286644" y="285728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Help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4143372" y="214290"/>
            <a:ext cx="428628" cy="414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572000" y="285728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 smtClean="0"/>
              <a:t>Profile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785786" y="3334984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39" name="Rectangle 38"/>
          <p:cNvSpPr/>
          <p:nvPr/>
        </p:nvSpPr>
        <p:spPr>
          <a:xfrm>
            <a:off x="785786" y="4049364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795310" y="4763744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41" name="Rectangle 40"/>
          <p:cNvSpPr/>
          <p:nvPr/>
        </p:nvSpPr>
        <p:spPr>
          <a:xfrm>
            <a:off x="795310" y="5478124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42" name="Rectangle 41"/>
          <p:cNvSpPr/>
          <p:nvPr/>
        </p:nvSpPr>
        <p:spPr>
          <a:xfrm>
            <a:off x="795310" y="1906224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43" name="Rectangle 42"/>
          <p:cNvSpPr/>
          <p:nvPr/>
        </p:nvSpPr>
        <p:spPr>
          <a:xfrm>
            <a:off x="795310" y="2620604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Picture</a:t>
            </a:r>
            <a:endParaRPr lang="en-US" sz="1100" dirty="0"/>
          </a:p>
        </p:txBody>
      </p:sp>
      <p:sp>
        <p:nvSpPr>
          <p:cNvPr id="51" name="Rectangle 50"/>
          <p:cNvSpPr/>
          <p:nvPr/>
        </p:nvSpPr>
        <p:spPr>
          <a:xfrm>
            <a:off x="500034" y="5692438"/>
            <a:ext cx="184992" cy="2107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2" name="Rectangle 51"/>
          <p:cNvSpPr/>
          <p:nvPr/>
        </p:nvSpPr>
        <p:spPr>
          <a:xfrm>
            <a:off x="500034" y="4963772"/>
            <a:ext cx="184992" cy="2107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3" name="Rectangle 52"/>
          <p:cNvSpPr/>
          <p:nvPr/>
        </p:nvSpPr>
        <p:spPr>
          <a:xfrm>
            <a:off x="500034" y="2049100"/>
            <a:ext cx="184992" cy="2107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4" name="Rectangle 53"/>
          <p:cNvSpPr/>
          <p:nvPr/>
        </p:nvSpPr>
        <p:spPr>
          <a:xfrm>
            <a:off x="500034" y="2777768"/>
            <a:ext cx="184992" cy="2107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5" name="Rectangle 54"/>
          <p:cNvSpPr/>
          <p:nvPr/>
        </p:nvSpPr>
        <p:spPr>
          <a:xfrm>
            <a:off x="500034" y="3506436"/>
            <a:ext cx="184992" cy="2107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6" name="Rectangle 55"/>
          <p:cNvSpPr/>
          <p:nvPr/>
        </p:nvSpPr>
        <p:spPr>
          <a:xfrm>
            <a:off x="500034" y="4235104"/>
            <a:ext cx="184992" cy="2107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7" name="TextBox 56"/>
          <p:cNvSpPr txBox="1"/>
          <p:nvPr/>
        </p:nvSpPr>
        <p:spPr>
          <a:xfrm>
            <a:off x="214282" y="1588565"/>
            <a:ext cx="19288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err="1" smtClean="0"/>
              <a:t>Select</a:t>
            </a:r>
            <a:r>
              <a:rPr lang="fi-FI" sz="1100" dirty="0" smtClean="0"/>
              <a:t>: </a:t>
            </a:r>
            <a:r>
              <a:rPr lang="fi-FI" sz="1100" dirty="0" err="1" smtClean="0"/>
              <a:t>All</a:t>
            </a:r>
            <a:r>
              <a:rPr lang="fi-FI" sz="1100" dirty="0" smtClean="0"/>
              <a:t>, </a:t>
            </a:r>
            <a:r>
              <a:rPr lang="fi-FI" sz="1100" dirty="0" err="1" smtClean="0"/>
              <a:t>un-read</a:t>
            </a:r>
            <a:r>
              <a:rPr lang="fi-FI" sz="1100" dirty="0" smtClean="0"/>
              <a:t> </a:t>
            </a:r>
            <a:r>
              <a:rPr lang="fi-FI" sz="1100" dirty="0" err="1" smtClean="0"/>
              <a:t>ones</a:t>
            </a:r>
            <a:r>
              <a:rPr lang="fi-FI" sz="1100" dirty="0" smtClean="0"/>
              <a:t>, </a:t>
            </a:r>
            <a:r>
              <a:rPr lang="fi-FI" sz="1100" dirty="0" err="1" smtClean="0"/>
              <a:t>none</a:t>
            </a:r>
            <a:endParaRPr lang="en-US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1643042" y="1977662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 smtClean="0"/>
              <a:t>Johanna Immonen</a:t>
            </a:r>
            <a:endParaRPr lang="en-US" sz="1200" u="sng" dirty="0"/>
          </a:p>
        </p:txBody>
      </p:sp>
      <p:sp>
        <p:nvSpPr>
          <p:cNvPr id="66" name="TextBox 65"/>
          <p:cNvSpPr txBox="1"/>
          <p:nvPr/>
        </p:nvSpPr>
        <p:spPr>
          <a:xfrm>
            <a:off x="1643042" y="2620604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 smtClean="0"/>
              <a:t>Tom </a:t>
            </a:r>
            <a:r>
              <a:rPr lang="fi-FI" sz="1200" u="sng" dirty="0" err="1" smtClean="0"/>
              <a:t>Williamson</a:t>
            </a:r>
            <a:endParaRPr lang="en-US" sz="1200" u="sng" dirty="0"/>
          </a:p>
        </p:txBody>
      </p:sp>
      <p:sp>
        <p:nvSpPr>
          <p:cNvPr id="67" name="TextBox 66"/>
          <p:cNvSpPr txBox="1"/>
          <p:nvPr/>
        </p:nvSpPr>
        <p:spPr>
          <a:xfrm>
            <a:off x="1643042" y="3406422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 smtClean="0"/>
              <a:t>Jerry </a:t>
            </a:r>
            <a:r>
              <a:rPr lang="fi-FI" sz="1200" u="sng" dirty="0" err="1" smtClean="0"/>
              <a:t>Walker</a:t>
            </a:r>
            <a:endParaRPr lang="en-US" sz="1200" u="sng" dirty="0"/>
          </a:p>
        </p:txBody>
      </p:sp>
      <p:sp>
        <p:nvSpPr>
          <p:cNvPr id="68" name="TextBox 67"/>
          <p:cNvSpPr txBox="1"/>
          <p:nvPr/>
        </p:nvSpPr>
        <p:spPr>
          <a:xfrm>
            <a:off x="1643042" y="4058117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 err="1" smtClean="0"/>
              <a:t>Becky</a:t>
            </a:r>
            <a:r>
              <a:rPr lang="fi-FI" sz="1200" u="sng" dirty="0" smtClean="0"/>
              <a:t> Johnson</a:t>
            </a:r>
            <a:endParaRPr lang="en-US" sz="1200" u="sng" dirty="0"/>
          </a:p>
        </p:txBody>
      </p:sp>
      <p:sp>
        <p:nvSpPr>
          <p:cNvPr id="69" name="TextBox 68"/>
          <p:cNvSpPr txBox="1"/>
          <p:nvPr/>
        </p:nvSpPr>
        <p:spPr>
          <a:xfrm>
            <a:off x="1643042" y="4763744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 smtClean="0"/>
              <a:t>Gertrud Heinz</a:t>
            </a:r>
            <a:endParaRPr lang="en-US" sz="1200" u="sng" dirty="0"/>
          </a:p>
        </p:txBody>
      </p:sp>
      <p:sp>
        <p:nvSpPr>
          <p:cNvPr id="70" name="TextBox 69"/>
          <p:cNvSpPr txBox="1"/>
          <p:nvPr/>
        </p:nvSpPr>
        <p:spPr>
          <a:xfrm>
            <a:off x="1643042" y="5478124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u="sng" dirty="0" smtClean="0"/>
              <a:t>Sofia Pettersson</a:t>
            </a:r>
            <a:endParaRPr lang="en-US" sz="1200" u="sng" dirty="0"/>
          </a:p>
        </p:txBody>
      </p:sp>
      <p:sp>
        <p:nvSpPr>
          <p:cNvPr id="71" name="TextBox 70"/>
          <p:cNvSpPr txBox="1"/>
          <p:nvPr/>
        </p:nvSpPr>
        <p:spPr>
          <a:xfrm>
            <a:off x="3214678" y="1857364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Helsinki 4-7.6.</a:t>
            </a:r>
            <a:endParaRPr lang="en-US" sz="12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214678" y="2049100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sz="1200" dirty="0" smtClean="0"/>
              <a:t>Hi! I am </a:t>
            </a:r>
            <a:r>
              <a:rPr lang="fi-FI" sz="1200" dirty="0" err="1" smtClean="0"/>
              <a:t>coming</a:t>
            </a:r>
            <a:r>
              <a:rPr lang="fi-FI" sz="1200" dirty="0" smtClean="0"/>
              <a:t> to Helsinki and I </a:t>
            </a:r>
            <a:r>
              <a:rPr lang="fi-FI" sz="1200" dirty="0" err="1" smtClean="0"/>
              <a:t>noticed</a:t>
            </a:r>
            <a:r>
              <a:rPr lang="fi-FI" sz="1200" dirty="0" smtClean="0"/>
              <a:t> </a:t>
            </a:r>
            <a:r>
              <a:rPr lang="fi-FI" sz="1200" dirty="0" err="1" smtClean="0"/>
              <a:t>our</a:t>
            </a:r>
            <a:r>
              <a:rPr lang="fi-FI" sz="1200" dirty="0" smtClean="0"/>
              <a:t> </a:t>
            </a:r>
            <a:r>
              <a:rPr lang="fi-FI" sz="1200" dirty="0" err="1" smtClean="0"/>
              <a:t>interests</a:t>
            </a:r>
            <a:r>
              <a:rPr lang="fi-FI" sz="1200" dirty="0" smtClean="0"/>
              <a:t> </a:t>
            </a:r>
            <a:r>
              <a:rPr lang="fi-FI" sz="1200" dirty="0" err="1" smtClean="0"/>
              <a:t>are</a:t>
            </a:r>
            <a:r>
              <a:rPr lang="fi-FI" sz="1200" dirty="0" smtClean="0"/>
              <a:t> </a:t>
            </a:r>
            <a:r>
              <a:rPr lang="fi-FI" sz="1200" dirty="0" err="1" smtClean="0"/>
              <a:t>similar</a:t>
            </a:r>
            <a:r>
              <a:rPr lang="fi-FI" sz="1200" dirty="0" smtClean="0"/>
              <a:t>…</a:t>
            </a:r>
            <a:endParaRPr lang="en-US" sz="1200" dirty="0"/>
          </a:p>
        </p:txBody>
      </p:sp>
      <p:sp>
        <p:nvSpPr>
          <p:cNvPr id="73" name="Multiply 72"/>
          <p:cNvSpPr/>
          <p:nvPr/>
        </p:nvSpPr>
        <p:spPr>
          <a:xfrm>
            <a:off x="6357950" y="2049100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Multiply 73"/>
          <p:cNvSpPr/>
          <p:nvPr/>
        </p:nvSpPr>
        <p:spPr>
          <a:xfrm>
            <a:off x="6357950" y="2834918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Multiply 74"/>
          <p:cNvSpPr/>
          <p:nvPr/>
        </p:nvSpPr>
        <p:spPr>
          <a:xfrm>
            <a:off x="6357950" y="3477860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Multiply 75"/>
          <p:cNvSpPr/>
          <p:nvPr/>
        </p:nvSpPr>
        <p:spPr>
          <a:xfrm>
            <a:off x="6357950" y="4192240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Multiply 76"/>
          <p:cNvSpPr/>
          <p:nvPr/>
        </p:nvSpPr>
        <p:spPr>
          <a:xfrm>
            <a:off x="6357950" y="4906620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Multiply 77"/>
          <p:cNvSpPr/>
          <p:nvPr/>
        </p:nvSpPr>
        <p:spPr>
          <a:xfrm>
            <a:off x="6357950" y="5621000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4929190" y="1455018"/>
            <a:ext cx="785818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err="1" smtClean="0"/>
              <a:t>All</a:t>
            </a:r>
            <a:endParaRPr lang="en-US" sz="12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4444294" y="1428736"/>
            <a:ext cx="571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Show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5715008" y="1437489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err="1" smtClean="0"/>
              <a:t>Un-read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ones</a:t>
            </a:r>
            <a:endParaRPr lang="en-US" sz="1200" b="1" dirty="0"/>
          </a:p>
        </p:txBody>
      </p:sp>
      <p:sp>
        <p:nvSpPr>
          <p:cNvPr id="82" name="Rectangle 81"/>
          <p:cNvSpPr/>
          <p:nvPr/>
        </p:nvSpPr>
        <p:spPr>
          <a:xfrm>
            <a:off x="6929454" y="4143380"/>
            <a:ext cx="1285884" cy="35719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/>
              <a:t>SEARCH</a:t>
            </a:r>
            <a:endParaRPr lang="en-US" sz="2000" dirty="0"/>
          </a:p>
        </p:txBody>
      </p:sp>
      <p:sp>
        <p:nvSpPr>
          <p:cNvPr id="83" name="Rectangle 82"/>
          <p:cNvSpPr/>
          <p:nvPr/>
        </p:nvSpPr>
        <p:spPr>
          <a:xfrm>
            <a:off x="4929190" y="1000108"/>
            <a:ext cx="135732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+ New </a:t>
            </a:r>
            <a:r>
              <a:rPr lang="fi-FI" sz="1200" b="1" dirty="0" err="1" smtClean="0">
                <a:solidFill>
                  <a:schemeClr val="tx1"/>
                </a:solidFill>
              </a:rPr>
              <a:t>message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</TotalTime>
  <Words>844</Words>
  <Application>Microsoft Office PowerPoint</Application>
  <PresentationFormat>On-screen Show (4:3)</PresentationFormat>
  <Paragraphs>213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GuideSurfing</vt:lpstr>
      <vt:lpstr>Our service in a nutshell</vt:lpstr>
      <vt:lpstr>Interviews</vt:lpstr>
      <vt:lpstr>Interviews (Cont.)</vt:lpstr>
      <vt:lpstr>Conclusion from Interview</vt:lpstr>
      <vt:lpstr>Slide 6</vt:lpstr>
      <vt:lpstr>Slide 7</vt:lpstr>
      <vt:lpstr>Slide 8</vt:lpstr>
      <vt:lpstr>Slide 9</vt:lpstr>
      <vt:lpstr>Slide 10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joimmon</dc:creator>
  <cp:lastModifiedBy>IBM_USER</cp:lastModifiedBy>
  <cp:revision>42</cp:revision>
  <dcterms:created xsi:type="dcterms:W3CDTF">2010-04-22T06:36:52Z</dcterms:created>
  <dcterms:modified xsi:type="dcterms:W3CDTF">2010-04-23T13:29:24Z</dcterms:modified>
</cp:coreProperties>
</file>