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0" r:id="rId4"/>
    <p:sldId id="256" r:id="rId5"/>
    <p:sldId id="273" r:id="rId6"/>
    <p:sldId id="259" r:id="rId7"/>
    <p:sldId id="270" r:id="rId8"/>
    <p:sldId id="268" r:id="rId9"/>
    <p:sldId id="269" r:id="rId10"/>
    <p:sldId id="258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00" autoAdjust="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79D22-532D-4020-BC44-56030A3A47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8E630-4859-49F1-9C04-BFCF81D3E8D5}">
      <dgm:prSet phldrT="[Text]"/>
      <dgm:spPr/>
      <dgm:t>
        <a:bodyPr/>
        <a:lstStyle/>
        <a:p>
          <a:r>
            <a:rPr lang="fi-FI" dirty="0" smtClean="0"/>
            <a:t>For the </a:t>
          </a:r>
          <a:r>
            <a:rPr lang="fi-FI" dirty="0" err="1" smtClean="0"/>
            <a:t>guided</a:t>
          </a:r>
          <a:endParaRPr lang="en-US" dirty="0"/>
        </a:p>
      </dgm:t>
    </dgm:pt>
    <dgm:pt modelId="{24A0F26A-348D-4A52-9123-B95B89910DEA}" type="parTrans" cxnId="{64873EC0-30D0-4DAA-AA89-B493356ADCDD}">
      <dgm:prSet/>
      <dgm:spPr/>
      <dgm:t>
        <a:bodyPr/>
        <a:lstStyle/>
        <a:p>
          <a:endParaRPr lang="en-US"/>
        </a:p>
      </dgm:t>
    </dgm:pt>
    <dgm:pt modelId="{33685DDB-251F-4A62-83DE-30378C547B51}" type="sibTrans" cxnId="{64873EC0-30D0-4DAA-AA89-B493356ADCDD}">
      <dgm:prSet/>
      <dgm:spPr/>
      <dgm:t>
        <a:bodyPr/>
        <a:lstStyle/>
        <a:p>
          <a:endParaRPr lang="en-US"/>
        </a:p>
      </dgm:t>
    </dgm:pt>
    <dgm:pt modelId="{FAE4F5EB-C334-4439-9ADF-D052E4028DED}">
      <dgm:prSet phldrT="[Text]"/>
      <dgm:spPr/>
      <dgm:t>
        <a:bodyPr/>
        <a:lstStyle/>
        <a:p>
          <a:r>
            <a:rPr lang="fi-FI" dirty="0" err="1" smtClean="0"/>
            <a:t>Get</a:t>
          </a:r>
          <a:r>
            <a:rPr lang="fi-FI" dirty="0" smtClean="0"/>
            <a:t> to </a:t>
          </a:r>
          <a:r>
            <a:rPr lang="fi-FI" dirty="0" err="1" smtClean="0"/>
            <a:t>know</a:t>
          </a:r>
          <a:r>
            <a:rPr lang="fi-FI" dirty="0" smtClean="0"/>
            <a:t> the culture</a:t>
          </a:r>
          <a:endParaRPr lang="en-US" dirty="0"/>
        </a:p>
      </dgm:t>
    </dgm:pt>
    <dgm:pt modelId="{41E118A8-C659-4633-91BE-4F31FEA80B33}" type="parTrans" cxnId="{62B664F6-785B-471A-A6D5-9540E1D7469C}">
      <dgm:prSet/>
      <dgm:spPr/>
      <dgm:t>
        <a:bodyPr/>
        <a:lstStyle/>
        <a:p>
          <a:endParaRPr lang="en-US"/>
        </a:p>
      </dgm:t>
    </dgm:pt>
    <dgm:pt modelId="{1BC79B06-1B57-41D2-876A-177632DB45B1}" type="sibTrans" cxnId="{62B664F6-785B-471A-A6D5-9540E1D7469C}">
      <dgm:prSet/>
      <dgm:spPr/>
      <dgm:t>
        <a:bodyPr/>
        <a:lstStyle/>
        <a:p>
          <a:endParaRPr lang="en-US"/>
        </a:p>
      </dgm:t>
    </dgm:pt>
    <dgm:pt modelId="{39B5B105-E126-4D13-8B80-8D2AAD08D1A9}">
      <dgm:prSet phldrT="[Text]"/>
      <dgm:spPr/>
      <dgm:t>
        <a:bodyPr/>
        <a:lstStyle/>
        <a:p>
          <a:r>
            <a:rPr lang="fi-FI" dirty="0" err="1" smtClean="0"/>
            <a:t>Discover</a:t>
          </a:r>
          <a:r>
            <a:rPr lang="fi-FI" dirty="0" smtClean="0"/>
            <a:t> </a:t>
          </a:r>
          <a:r>
            <a:rPr lang="fi-FI" dirty="0" err="1" smtClean="0"/>
            <a:t>interesting</a:t>
          </a:r>
          <a:r>
            <a:rPr lang="fi-FI" dirty="0" smtClean="0"/>
            <a:t> </a:t>
          </a:r>
          <a:r>
            <a:rPr lang="fi-FI" dirty="0" err="1" smtClean="0"/>
            <a:t>places</a:t>
          </a:r>
          <a:endParaRPr lang="en-US" dirty="0"/>
        </a:p>
      </dgm:t>
    </dgm:pt>
    <dgm:pt modelId="{322526EC-8486-414A-8123-899370ACB962}" type="parTrans" cxnId="{B2BB60A5-8144-4F8A-9CFE-EF269DB51068}">
      <dgm:prSet/>
      <dgm:spPr/>
      <dgm:t>
        <a:bodyPr/>
        <a:lstStyle/>
        <a:p>
          <a:endParaRPr lang="en-US"/>
        </a:p>
      </dgm:t>
    </dgm:pt>
    <dgm:pt modelId="{70410128-5A5F-41CD-AC54-04530C5CE724}" type="sibTrans" cxnId="{B2BB60A5-8144-4F8A-9CFE-EF269DB51068}">
      <dgm:prSet/>
      <dgm:spPr/>
      <dgm:t>
        <a:bodyPr/>
        <a:lstStyle/>
        <a:p>
          <a:endParaRPr lang="en-US"/>
        </a:p>
      </dgm:t>
    </dgm:pt>
    <dgm:pt modelId="{68465390-AE13-4B94-B1E1-962223576689}">
      <dgm:prSet phldrT="[Text]"/>
      <dgm:spPr/>
      <dgm:t>
        <a:bodyPr/>
        <a:lstStyle/>
        <a:p>
          <a:r>
            <a:rPr lang="fi-FI" dirty="0" smtClean="0"/>
            <a:t>For the </a:t>
          </a:r>
          <a:r>
            <a:rPr lang="fi-FI" dirty="0" err="1" smtClean="0"/>
            <a:t>guides</a:t>
          </a:r>
          <a:endParaRPr lang="en-US" dirty="0"/>
        </a:p>
      </dgm:t>
    </dgm:pt>
    <dgm:pt modelId="{853D172A-A369-42B2-B32C-7F2DFFAEFA11}" type="parTrans" cxnId="{BFCD83E5-769C-4D15-9E1C-80DD386BDE06}">
      <dgm:prSet/>
      <dgm:spPr/>
      <dgm:t>
        <a:bodyPr/>
        <a:lstStyle/>
        <a:p>
          <a:endParaRPr lang="en-US"/>
        </a:p>
      </dgm:t>
    </dgm:pt>
    <dgm:pt modelId="{24FE878F-8BDF-4268-B485-EE62D8ED5ECC}" type="sibTrans" cxnId="{BFCD83E5-769C-4D15-9E1C-80DD386BDE06}">
      <dgm:prSet/>
      <dgm:spPr/>
      <dgm:t>
        <a:bodyPr/>
        <a:lstStyle/>
        <a:p>
          <a:endParaRPr lang="en-US"/>
        </a:p>
      </dgm:t>
    </dgm:pt>
    <dgm:pt modelId="{4E85812E-F98E-4D58-8127-D2064CD36CCF}">
      <dgm:prSet phldrT="[Text]"/>
      <dgm:spPr/>
      <dgm:t>
        <a:bodyPr/>
        <a:lstStyle/>
        <a:p>
          <a:r>
            <a:rPr lang="fi-FI" dirty="0" err="1" smtClean="0"/>
            <a:t>Meet</a:t>
          </a:r>
          <a:r>
            <a:rPr lang="fi-FI" dirty="0" smtClean="0"/>
            <a:t> new </a:t>
          </a:r>
          <a:r>
            <a:rPr lang="fi-FI" dirty="0" err="1" smtClean="0"/>
            <a:t>people</a:t>
          </a:r>
          <a:endParaRPr lang="en-US" dirty="0"/>
        </a:p>
      </dgm:t>
    </dgm:pt>
    <dgm:pt modelId="{0C410163-9177-44D9-9A79-40F4737779C9}" type="parTrans" cxnId="{18B16CE8-E61C-408D-B789-72083251A402}">
      <dgm:prSet/>
      <dgm:spPr/>
      <dgm:t>
        <a:bodyPr/>
        <a:lstStyle/>
        <a:p>
          <a:endParaRPr lang="en-US"/>
        </a:p>
      </dgm:t>
    </dgm:pt>
    <dgm:pt modelId="{93EFDC9B-0653-4EE2-AEBB-0C0179CD1174}" type="sibTrans" cxnId="{18B16CE8-E61C-408D-B789-72083251A402}">
      <dgm:prSet/>
      <dgm:spPr/>
      <dgm:t>
        <a:bodyPr/>
        <a:lstStyle/>
        <a:p>
          <a:endParaRPr lang="en-US"/>
        </a:p>
      </dgm:t>
    </dgm:pt>
    <dgm:pt modelId="{C46DC492-5068-4F57-89E0-8C696222A7A9}">
      <dgm:prSet phldrT="[Text]"/>
      <dgm:spPr/>
      <dgm:t>
        <a:bodyPr/>
        <a:lstStyle/>
        <a:p>
          <a:r>
            <a:rPr lang="fi-FI" dirty="0" err="1" smtClean="0"/>
            <a:t>Get</a:t>
          </a:r>
          <a:r>
            <a:rPr lang="fi-FI" dirty="0" smtClean="0"/>
            <a:t> to </a:t>
          </a:r>
          <a:r>
            <a:rPr lang="fi-FI" dirty="0" err="1" smtClean="0"/>
            <a:t>know</a:t>
          </a:r>
          <a:r>
            <a:rPr lang="fi-FI" dirty="0" smtClean="0"/>
            <a:t> </a:t>
          </a:r>
          <a:r>
            <a:rPr lang="fi-FI" dirty="0" err="1" smtClean="0"/>
            <a:t>other</a:t>
          </a:r>
          <a:r>
            <a:rPr lang="fi-FI" dirty="0" smtClean="0"/>
            <a:t> </a:t>
          </a:r>
          <a:r>
            <a:rPr lang="fi-FI" dirty="0" err="1" smtClean="0"/>
            <a:t>cultures</a:t>
          </a:r>
          <a:endParaRPr lang="en-US" dirty="0"/>
        </a:p>
      </dgm:t>
    </dgm:pt>
    <dgm:pt modelId="{75BBC6F7-72FC-49A5-AA4D-34D3D7855EFB}" type="parTrans" cxnId="{BFC91246-BE1F-49E5-A663-5EDEB58CA591}">
      <dgm:prSet/>
      <dgm:spPr/>
      <dgm:t>
        <a:bodyPr/>
        <a:lstStyle/>
        <a:p>
          <a:endParaRPr lang="en-US"/>
        </a:p>
      </dgm:t>
    </dgm:pt>
    <dgm:pt modelId="{EA6DF1F1-09CD-4866-94CF-2F4432E8797D}" type="sibTrans" cxnId="{BFC91246-BE1F-49E5-A663-5EDEB58CA591}">
      <dgm:prSet/>
      <dgm:spPr/>
      <dgm:t>
        <a:bodyPr/>
        <a:lstStyle/>
        <a:p>
          <a:endParaRPr lang="en-US"/>
        </a:p>
      </dgm:t>
    </dgm:pt>
    <dgm:pt modelId="{BEE4EE24-B1EB-4BCA-A8E5-4DF1E252FB2D}">
      <dgm:prSet phldrT="[Text]"/>
      <dgm:spPr/>
      <dgm:t>
        <a:bodyPr/>
        <a:lstStyle/>
        <a:p>
          <a:r>
            <a:rPr lang="fi-FI" dirty="0" err="1" smtClean="0"/>
            <a:t>Meet</a:t>
          </a:r>
          <a:r>
            <a:rPr lang="fi-FI" dirty="0" smtClean="0"/>
            <a:t> new </a:t>
          </a:r>
          <a:r>
            <a:rPr lang="fi-FI" dirty="0" err="1" smtClean="0"/>
            <a:t>people</a:t>
          </a:r>
          <a:endParaRPr lang="en-US" dirty="0"/>
        </a:p>
      </dgm:t>
    </dgm:pt>
    <dgm:pt modelId="{C0C0D6B2-2A20-4FCF-8679-A28EDDABF625}" type="parTrans" cxnId="{9768F426-027C-430B-B8A1-7EA5909D0397}">
      <dgm:prSet/>
      <dgm:spPr/>
      <dgm:t>
        <a:bodyPr/>
        <a:lstStyle/>
        <a:p>
          <a:endParaRPr lang="en-US"/>
        </a:p>
      </dgm:t>
    </dgm:pt>
    <dgm:pt modelId="{93EACDBF-B902-4B18-8870-A434CB0BD661}" type="sibTrans" cxnId="{9768F426-027C-430B-B8A1-7EA5909D0397}">
      <dgm:prSet/>
      <dgm:spPr/>
      <dgm:t>
        <a:bodyPr/>
        <a:lstStyle/>
        <a:p>
          <a:endParaRPr lang="en-US"/>
        </a:p>
      </dgm:t>
    </dgm:pt>
    <dgm:pt modelId="{371EA017-0591-4ABD-A1BA-83A50425F306}">
      <dgm:prSet phldrT="[Text]"/>
      <dgm:spPr/>
      <dgm:t>
        <a:bodyPr/>
        <a:lstStyle/>
        <a:p>
          <a:r>
            <a:rPr lang="fi-FI" dirty="0" err="1" smtClean="0"/>
            <a:t>Practice</a:t>
          </a:r>
          <a:r>
            <a:rPr lang="fi-FI" dirty="0" smtClean="0"/>
            <a:t> </a:t>
          </a:r>
          <a:r>
            <a:rPr lang="fi-FI" dirty="0" err="1" smtClean="0"/>
            <a:t>languages</a:t>
          </a:r>
          <a:endParaRPr lang="en-US" dirty="0"/>
        </a:p>
      </dgm:t>
    </dgm:pt>
    <dgm:pt modelId="{7EC5CFC9-2DAD-4FCE-86C5-CADFDBE237B8}" type="parTrans" cxnId="{2A272F27-0253-48C0-9E85-F65AACCF480D}">
      <dgm:prSet/>
      <dgm:spPr/>
      <dgm:t>
        <a:bodyPr/>
        <a:lstStyle/>
        <a:p>
          <a:endParaRPr lang="en-US"/>
        </a:p>
      </dgm:t>
    </dgm:pt>
    <dgm:pt modelId="{98F3FE9C-16C9-4E92-AFB9-EAFEF465402C}" type="sibTrans" cxnId="{2A272F27-0253-48C0-9E85-F65AACCF480D}">
      <dgm:prSet/>
      <dgm:spPr/>
      <dgm:t>
        <a:bodyPr/>
        <a:lstStyle/>
        <a:p>
          <a:endParaRPr lang="en-US"/>
        </a:p>
      </dgm:t>
    </dgm:pt>
    <dgm:pt modelId="{4254871C-FE9E-4438-8DB4-E14405E9A5A4}">
      <dgm:prSet phldrT="[Text]"/>
      <dgm:spPr/>
      <dgm:t>
        <a:bodyPr/>
        <a:lstStyle/>
        <a:p>
          <a:r>
            <a:rPr lang="fi-FI" dirty="0" err="1" smtClean="0"/>
            <a:t>Affect</a:t>
          </a:r>
          <a:r>
            <a:rPr lang="fi-FI" dirty="0" smtClean="0"/>
            <a:t> the </a:t>
          </a:r>
          <a:r>
            <a:rPr lang="fi-FI" dirty="0" err="1" smtClean="0"/>
            <a:t>image</a:t>
          </a:r>
          <a:r>
            <a:rPr lang="fi-FI" dirty="0" smtClean="0"/>
            <a:t> of </a:t>
          </a:r>
          <a:r>
            <a:rPr lang="fi-FI" dirty="0" err="1" smtClean="0"/>
            <a:t>your</a:t>
          </a:r>
          <a:r>
            <a:rPr lang="fi-FI" dirty="0" smtClean="0"/>
            <a:t> city and culture</a:t>
          </a:r>
          <a:endParaRPr lang="en-US" dirty="0"/>
        </a:p>
      </dgm:t>
    </dgm:pt>
    <dgm:pt modelId="{0686DA8D-24B6-430E-A004-FF37010BA7CE}" type="parTrans" cxnId="{465A9D15-05CE-4324-B74E-FBFE5CE95347}">
      <dgm:prSet/>
      <dgm:spPr/>
      <dgm:t>
        <a:bodyPr/>
        <a:lstStyle/>
        <a:p>
          <a:endParaRPr lang="en-US"/>
        </a:p>
      </dgm:t>
    </dgm:pt>
    <dgm:pt modelId="{984B5541-6DD9-425D-B4DD-8D819D992317}" type="sibTrans" cxnId="{465A9D15-05CE-4324-B74E-FBFE5CE95347}">
      <dgm:prSet/>
      <dgm:spPr/>
      <dgm:t>
        <a:bodyPr/>
        <a:lstStyle/>
        <a:p>
          <a:endParaRPr lang="en-US"/>
        </a:p>
      </dgm:t>
    </dgm:pt>
    <dgm:pt modelId="{EEF5CE48-AF3C-4E19-914D-BA520F8CFDA4}">
      <dgm:prSet phldrT="[Text]"/>
      <dgm:spPr/>
      <dgm:t>
        <a:bodyPr/>
        <a:lstStyle/>
        <a:p>
          <a:r>
            <a:rPr lang="fi-FI" dirty="0" smtClean="0"/>
            <a:t>Company for </a:t>
          </a:r>
          <a:r>
            <a:rPr lang="fi-FI" dirty="0" err="1" smtClean="0"/>
            <a:t>activities</a:t>
          </a:r>
          <a:endParaRPr lang="en-US" dirty="0"/>
        </a:p>
      </dgm:t>
    </dgm:pt>
    <dgm:pt modelId="{6754CB94-B407-4D51-BD45-FDA147AD34D6}" type="parTrans" cxnId="{A85B127E-BDC5-40B1-A3B0-D3F3A7BA0EEB}">
      <dgm:prSet/>
      <dgm:spPr/>
      <dgm:t>
        <a:bodyPr/>
        <a:lstStyle/>
        <a:p>
          <a:endParaRPr lang="en-US"/>
        </a:p>
      </dgm:t>
    </dgm:pt>
    <dgm:pt modelId="{9A19837E-528D-45B8-8885-EDFA93BFEFA5}" type="sibTrans" cxnId="{A85B127E-BDC5-40B1-A3B0-D3F3A7BA0EEB}">
      <dgm:prSet/>
      <dgm:spPr/>
      <dgm:t>
        <a:bodyPr/>
        <a:lstStyle/>
        <a:p>
          <a:endParaRPr lang="en-US"/>
        </a:p>
      </dgm:t>
    </dgm:pt>
    <dgm:pt modelId="{64797A43-18A1-4E34-B713-5A19B496003E}">
      <dgm:prSet phldrT="[Text]"/>
      <dgm:spPr/>
      <dgm:t>
        <a:bodyPr/>
        <a:lstStyle/>
        <a:p>
          <a:r>
            <a:rPr lang="fi-FI" dirty="0" smtClean="0"/>
            <a:t>Company for </a:t>
          </a:r>
          <a:r>
            <a:rPr lang="fi-FI" dirty="0" err="1" smtClean="0"/>
            <a:t>activities</a:t>
          </a:r>
          <a:endParaRPr lang="en-US" dirty="0"/>
        </a:p>
      </dgm:t>
    </dgm:pt>
    <dgm:pt modelId="{898E47C9-5C85-4F00-8079-7771C8A0B5F2}" type="parTrans" cxnId="{44B02E3B-2EC7-442B-9CF6-832113810EAE}">
      <dgm:prSet/>
      <dgm:spPr/>
      <dgm:t>
        <a:bodyPr/>
        <a:lstStyle/>
        <a:p>
          <a:endParaRPr lang="en-US"/>
        </a:p>
      </dgm:t>
    </dgm:pt>
    <dgm:pt modelId="{8449B4AC-E7EC-4147-B462-2C9E27006473}" type="sibTrans" cxnId="{44B02E3B-2EC7-442B-9CF6-832113810EAE}">
      <dgm:prSet/>
      <dgm:spPr/>
      <dgm:t>
        <a:bodyPr/>
        <a:lstStyle/>
        <a:p>
          <a:endParaRPr lang="en-US"/>
        </a:p>
      </dgm:t>
    </dgm:pt>
    <dgm:pt modelId="{1E027AF6-81FD-4421-B547-3BED7A15B475}" type="pres">
      <dgm:prSet presAssocID="{7DF79D22-532D-4020-BC44-56030A3A47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EB029D-A2E6-4604-BB7C-6BEEE8AFD1C7}" type="pres">
      <dgm:prSet presAssocID="{D8C8E630-4859-49F1-9C04-BFCF81D3E8D5}" presName="composite" presStyleCnt="0"/>
      <dgm:spPr/>
    </dgm:pt>
    <dgm:pt modelId="{3E68B252-EB51-42E7-B4EC-22A89B56E7B8}" type="pres">
      <dgm:prSet presAssocID="{D8C8E630-4859-49F1-9C04-BFCF81D3E8D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C9EE1-F490-4460-8CE6-E69F6E496A4A}" type="pres">
      <dgm:prSet presAssocID="{D8C8E630-4859-49F1-9C04-BFCF81D3E8D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DA3E-2EFB-477A-90E1-2D6E5FFC02D3}" type="pres">
      <dgm:prSet presAssocID="{33685DDB-251F-4A62-83DE-30378C547B51}" presName="space" presStyleCnt="0"/>
      <dgm:spPr/>
    </dgm:pt>
    <dgm:pt modelId="{EE8F195B-BCE2-447F-99E4-7D2586CDB09B}" type="pres">
      <dgm:prSet presAssocID="{68465390-AE13-4B94-B1E1-962223576689}" presName="composite" presStyleCnt="0"/>
      <dgm:spPr/>
    </dgm:pt>
    <dgm:pt modelId="{90F4663B-6C5E-4935-AF00-BDB4C97FDC46}" type="pres">
      <dgm:prSet presAssocID="{68465390-AE13-4B94-B1E1-96222357668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110B9-F380-46CE-9A40-C7F946E6869A}" type="pres">
      <dgm:prSet presAssocID="{68465390-AE13-4B94-B1E1-96222357668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E612D7-445A-40E2-993A-AF18D7E1B5E5}" type="presOf" srcId="{4254871C-FE9E-4438-8DB4-E14405E9A5A4}" destId="{BD1110B9-F380-46CE-9A40-C7F946E6869A}" srcOrd="0" destOrd="3" presId="urn:microsoft.com/office/officeart/2005/8/layout/hList1"/>
    <dgm:cxn modelId="{B2BB60A5-8144-4F8A-9CFE-EF269DB51068}" srcId="{D8C8E630-4859-49F1-9C04-BFCF81D3E8D5}" destId="{39B5B105-E126-4D13-8B80-8D2AAD08D1A9}" srcOrd="2" destOrd="0" parTransId="{322526EC-8486-414A-8123-899370ACB962}" sibTransId="{70410128-5A5F-41CD-AC54-04530C5CE724}"/>
    <dgm:cxn modelId="{9768F426-027C-430B-B8A1-7EA5909D0397}" srcId="{D8C8E630-4859-49F1-9C04-BFCF81D3E8D5}" destId="{BEE4EE24-B1EB-4BCA-A8E5-4DF1E252FB2D}" srcOrd="1" destOrd="0" parTransId="{C0C0D6B2-2A20-4FCF-8679-A28EDDABF625}" sibTransId="{93EACDBF-B902-4B18-8870-A434CB0BD661}"/>
    <dgm:cxn modelId="{0878F351-9AE0-433B-83CF-B01CADFC8FCF}" type="presOf" srcId="{C46DC492-5068-4F57-89E0-8C696222A7A9}" destId="{BD1110B9-F380-46CE-9A40-C7F946E6869A}" srcOrd="0" destOrd="1" presId="urn:microsoft.com/office/officeart/2005/8/layout/hList1"/>
    <dgm:cxn modelId="{BFCD83E5-769C-4D15-9E1C-80DD386BDE06}" srcId="{7DF79D22-532D-4020-BC44-56030A3A47D5}" destId="{68465390-AE13-4B94-B1E1-962223576689}" srcOrd="1" destOrd="0" parTransId="{853D172A-A369-42B2-B32C-7F2DFFAEFA11}" sibTransId="{24FE878F-8BDF-4268-B485-EE62D8ED5ECC}"/>
    <dgm:cxn modelId="{18B16CE8-E61C-408D-B789-72083251A402}" srcId="{68465390-AE13-4B94-B1E1-962223576689}" destId="{4E85812E-F98E-4D58-8127-D2064CD36CCF}" srcOrd="0" destOrd="0" parTransId="{0C410163-9177-44D9-9A79-40F4737779C9}" sibTransId="{93EFDC9B-0653-4EE2-AEBB-0C0179CD1174}"/>
    <dgm:cxn modelId="{64873EC0-30D0-4DAA-AA89-B493356ADCDD}" srcId="{7DF79D22-532D-4020-BC44-56030A3A47D5}" destId="{D8C8E630-4859-49F1-9C04-BFCF81D3E8D5}" srcOrd="0" destOrd="0" parTransId="{24A0F26A-348D-4A52-9123-B95B89910DEA}" sibTransId="{33685DDB-251F-4A62-83DE-30378C547B51}"/>
    <dgm:cxn modelId="{15EF0028-9CA8-4E42-A9AB-0BEC9D803354}" type="presOf" srcId="{D8C8E630-4859-49F1-9C04-BFCF81D3E8D5}" destId="{3E68B252-EB51-42E7-B4EC-22A89B56E7B8}" srcOrd="0" destOrd="0" presId="urn:microsoft.com/office/officeart/2005/8/layout/hList1"/>
    <dgm:cxn modelId="{3A18A11D-B8C1-46EC-87BF-F1E6B8CCE7D5}" type="presOf" srcId="{4E85812E-F98E-4D58-8127-D2064CD36CCF}" destId="{BD1110B9-F380-46CE-9A40-C7F946E6869A}" srcOrd="0" destOrd="0" presId="urn:microsoft.com/office/officeart/2005/8/layout/hList1"/>
    <dgm:cxn modelId="{44B02E3B-2EC7-442B-9CF6-832113810EAE}" srcId="{68465390-AE13-4B94-B1E1-962223576689}" destId="{64797A43-18A1-4E34-B713-5A19B496003E}" srcOrd="4" destOrd="0" parTransId="{898E47C9-5C85-4F00-8079-7771C8A0B5F2}" sibTransId="{8449B4AC-E7EC-4147-B462-2C9E27006473}"/>
    <dgm:cxn modelId="{6F5509BF-1F39-4D07-B248-104EEE8754EA}" type="presOf" srcId="{68465390-AE13-4B94-B1E1-962223576689}" destId="{90F4663B-6C5E-4935-AF00-BDB4C97FDC46}" srcOrd="0" destOrd="0" presId="urn:microsoft.com/office/officeart/2005/8/layout/hList1"/>
    <dgm:cxn modelId="{058D51C9-D63E-4DF1-890A-FE4B09883E62}" type="presOf" srcId="{EEF5CE48-AF3C-4E19-914D-BA520F8CFDA4}" destId="{94BC9EE1-F490-4460-8CE6-E69F6E496A4A}" srcOrd="0" destOrd="3" presId="urn:microsoft.com/office/officeart/2005/8/layout/hList1"/>
    <dgm:cxn modelId="{136112A9-2DE5-4E49-979B-868FCA7B88B2}" type="presOf" srcId="{7DF79D22-532D-4020-BC44-56030A3A47D5}" destId="{1E027AF6-81FD-4421-B547-3BED7A15B475}" srcOrd="0" destOrd="0" presId="urn:microsoft.com/office/officeart/2005/8/layout/hList1"/>
    <dgm:cxn modelId="{62B664F6-785B-471A-A6D5-9540E1D7469C}" srcId="{D8C8E630-4859-49F1-9C04-BFCF81D3E8D5}" destId="{FAE4F5EB-C334-4439-9ADF-D052E4028DED}" srcOrd="0" destOrd="0" parTransId="{41E118A8-C659-4633-91BE-4F31FEA80B33}" sibTransId="{1BC79B06-1B57-41D2-876A-177632DB45B1}"/>
    <dgm:cxn modelId="{20082992-3DCD-4F8E-9BBF-ED6E787F0064}" type="presOf" srcId="{FAE4F5EB-C334-4439-9ADF-D052E4028DED}" destId="{94BC9EE1-F490-4460-8CE6-E69F6E496A4A}" srcOrd="0" destOrd="0" presId="urn:microsoft.com/office/officeart/2005/8/layout/hList1"/>
    <dgm:cxn modelId="{465A9D15-05CE-4324-B74E-FBFE5CE95347}" srcId="{68465390-AE13-4B94-B1E1-962223576689}" destId="{4254871C-FE9E-4438-8DB4-E14405E9A5A4}" srcOrd="3" destOrd="0" parTransId="{0686DA8D-24B6-430E-A004-FF37010BA7CE}" sibTransId="{984B5541-6DD9-425D-B4DD-8D819D992317}"/>
    <dgm:cxn modelId="{FBFD9C42-53C5-47A7-A54E-B87F1244DD98}" type="presOf" srcId="{BEE4EE24-B1EB-4BCA-A8E5-4DF1E252FB2D}" destId="{94BC9EE1-F490-4460-8CE6-E69F6E496A4A}" srcOrd="0" destOrd="1" presId="urn:microsoft.com/office/officeart/2005/8/layout/hList1"/>
    <dgm:cxn modelId="{B4E58A34-3405-4BBF-8CAA-8D054011CE52}" type="presOf" srcId="{39B5B105-E126-4D13-8B80-8D2AAD08D1A9}" destId="{94BC9EE1-F490-4460-8CE6-E69F6E496A4A}" srcOrd="0" destOrd="2" presId="urn:microsoft.com/office/officeart/2005/8/layout/hList1"/>
    <dgm:cxn modelId="{BFC91246-BE1F-49E5-A663-5EDEB58CA591}" srcId="{68465390-AE13-4B94-B1E1-962223576689}" destId="{C46DC492-5068-4F57-89E0-8C696222A7A9}" srcOrd="1" destOrd="0" parTransId="{75BBC6F7-72FC-49A5-AA4D-34D3D7855EFB}" sibTransId="{EA6DF1F1-09CD-4866-94CF-2F4432E8797D}"/>
    <dgm:cxn modelId="{B2F78167-2EC9-4F07-A7C6-AAD8EBBEBE74}" type="presOf" srcId="{371EA017-0591-4ABD-A1BA-83A50425F306}" destId="{BD1110B9-F380-46CE-9A40-C7F946E6869A}" srcOrd="0" destOrd="2" presId="urn:microsoft.com/office/officeart/2005/8/layout/hList1"/>
    <dgm:cxn modelId="{14B417DF-6352-4F37-BD46-80B162725AEE}" type="presOf" srcId="{64797A43-18A1-4E34-B713-5A19B496003E}" destId="{BD1110B9-F380-46CE-9A40-C7F946E6869A}" srcOrd="0" destOrd="4" presId="urn:microsoft.com/office/officeart/2005/8/layout/hList1"/>
    <dgm:cxn modelId="{2A272F27-0253-48C0-9E85-F65AACCF480D}" srcId="{68465390-AE13-4B94-B1E1-962223576689}" destId="{371EA017-0591-4ABD-A1BA-83A50425F306}" srcOrd="2" destOrd="0" parTransId="{7EC5CFC9-2DAD-4FCE-86C5-CADFDBE237B8}" sibTransId="{98F3FE9C-16C9-4E92-AFB9-EAFEF465402C}"/>
    <dgm:cxn modelId="{A85B127E-BDC5-40B1-A3B0-D3F3A7BA0EEB}" srcId="{D8C8E630-4859-49F1-9C04-BFCF81D3E8D5}" destId="{EEF5CE48-AF3C-4E19-914D-BA520F8CFDA4}" srcOrd="3" destOrd="0" parTransId="{6754CB94-B407-4D51-BD45-FDA147AD34D6}" sibTransId="{9A19837E-528D-45B8-8885-EDFA93BFEFA5}"/>
    <dgm:cxn modelId="{09365EFE-B033-4681-A12F-95BD876B44A0}" type="presParOf" srcId="{1E027AF6-81FD-4421-B547-3BED7A15B475}" destId="{A9EB029D-A2E6-4604-BB7C-6BEEE8AFD1C7}" srcOrd="0" destOrd="0" presId="urn:microsoft.com/office/officeart/2005/8/layout/hList1"/>
    <dgm:cxn modelId="{778ADFCC-E50D-45E4-8605-4183649B4708}" type="presParOf" srcId="{A9EB029D-A2E6-4604-BB7C-6BEEE8AFD1C7}" destId="{3E68B252-EB51-42E7-B4EC-22A89B56E7B8}" srcOrd="0" destOrd="0" presId="urn:microsoft.com/office/officeart/2005/8/layout/hList1"/>
    <dgm:cxn modelId="{19D055B4-2274-4B72-B69A-98CE842F4606}" type="presParOf" srcId="{A9EB029D-A2E6-4604-BB7C-6BEEE8AFD1C7}" destId="{94BC9EE1-F490-4460-8CE6-E69F6E496A4A}" srcOrd="1" destOrd="0" presId="urn:microsoft.com/office/officeart/2005/8/layout/hList1"/>
    <dgm:cxn modelId="{42430856-19FC-496E-BE74-5C83FDCD1379}" type="presParOf" srcId="{1E027AF6-81FD-4421-B547-3BED7A15B475}" destId="{F5C1DA3E-2EFB-477A-90E1-2D6E5FFC02D3}" srcOrd="1" destOrd="0" presId="urn:microsoft.com/office/officeart/2005/8/layout/hList1"/>
    <dgm:cxn modelId="{A06A589F-28F2-4183-BCB8-524615A036E0}" type="presParOf" srcId="{1E027AF6-81FD-4421-B547-3BED7A15B475}" destId="{EE8F195B-BCE2-447F-99E4-7D2586CDB09B}" srcOrd="2" destOrd="0" presId="urn:microsoft.com/office/officeart/2005/8/layout/hList1"/>
    <dgm:cxn modelId="{77D0C2C1-17A5-4FA3-AA09-C01703D9106D}" type="presParOf" srcId="{EE8F195B-BCE2-447F-99E4-7D2586CDB09B}" destId="{90F4663B-6C5E-4935-AF00-BDB4C97FDC46}" srcOrd="0" destOrd="0" presId="urn:microsoft.com/office/officeart/2005/8/layout/hList1"/>
    <dgm:cxn modelId="{1BD31635-844D-4FBD-BCA4-9251CC051FE5}" type="presParOf" srcId="{EE8F195B-BCE2-447F-99E4-7D2586CDB09B}" destId="{BD1110B9-F380-46CE-9A40-C7F946E686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68B252-EB51-42E7-B4EC-22A89B56E7B8}">
      <dsp:nvSpPr>
        <dsp:cNvPr id="0" name=""/>
        <dsp:cNvSpPr/>
      </dsp:nvSpPr>
      <dsp:spPr>
        <a:xfrm>
          <a:off x="35" y="206134"/>
          <a:ext cx="337157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For the </a:t>
          </a:r>
          <a:r>
            <a:rPr lang="fi-FI" sz="2200" kern="1200" dirty="0" err="1" smtClean="0"/>
            <a:t>guided</a:t>
          </a:r>
          <a:endParaRPr lang="en-US" sz="2200" kern="1200" dirty="0"/>
        </a:p>
      </dsp:txBody>
      <dsp:txXfrm>
        <a:off x="35" y="206134"/>
        <a:ext cx="3371573" cy="633600"/>
      </dsp:txXfrm>
    </dsp:sp>
    <dsp:sp modelId="{94BC9EE1-F490-4460-8CE6-E69F6E496A4A}">
      <dsp:nvSpPr>
        <dsp:cNvPr id="0" name=""/>
        <dsp:cNvSpPr/>
      </dsp:nvSpPr>
      <dsp:spPr>
        <a:xfrm>
          <a:off x="35" y="839734"/>
          <a:ext cx="3371573" cy="3700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Get</a:t>
          </a:r>
          <a:r>
            <a:rPr lang="fi-FI" sz="2200" kern="1200" dirty="0" smtClean="0"/>
            <a:t> to </a:t>
          </a:r>
          <a:r>
            <a:rPr lang="fi-FI" sz="2200" kern="1200" dirty="0" err="1" smtClean="0"/>
            <a:t>know</a:t>
          </a:r>
          <a:r>
            <a:rPr lang="fi-FI" sz="2200" kern="1200" dirty="0" smtClean="0"/>
            <a:t> the culture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Meet</a:t>
          </a:r>
          <a:r>
            <a:rPr lang="fi-FI" sz="2200" kern="1200" dirty="0" smtClean="0"/>
            <a:t> new </a:t>
          </a:r>
          <a:r>
            <a:rPr lang="fi-FI" sz="2200" kern="1200" dirty="0" err="1" smtClean="0"/>
            <a:t>people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Discover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interesting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places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smtClean="0"/>
            <a:t>Company for </a:t>
          </a:r>
          <a:r>
            <a:rPr lang="fi-FI" sz="2200" kern="1200" dirty="0" err="1" smtClean="0"/>
            <a:t>activities</a:t>
          </a:r>
          <a:endParaRPr lang="en-US" sz="2200" kern="1200" dirty="0"/>
        </a:p>
      </dsp:txBody>
      <dsp:txXfrm>
        <a:off x="35" y="839734"/>
        <a:ext cx="3371573" cy="3700774"/>
      </dsp:txXfrm>
    </dsp:sp>
    <dsp:sp modelId="{90F4663B-6C5E-4935-AF00-BDB4C97FDC46}">
      <dsp:nvSpPr>
        <dsp:cNvPr id="0" name=""/>
        <dsp:cNvSpPr/>
      </dsp:nvSpPr>
      <dsp:spPr>
        <a:xfrm>
          <a:off x="3843629" y="206134"/>
          <a:ext cx="337157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For the </a:t>
          </a:r>
          <a:r>
            <a:rPr lang="fi-FI" sz="2200" kern="1200" dirty="0" err="1" smtClean="0"/>
            <a:t>guides</a:t>
          </a:r>
          <a:endParaRPr lang="en-US" sz="2200" kern="1200" dirty="0"/>
        </a:p>
      </dsp:txBody>
      <dsp:txXfrm>
        <a:off x="3843629" y="206134"/>
        <a:ext cx="3371573" cy="633600"/>
      </dsp:txXfrm>
    </dsp:sp>
    <dsp:sp modelId="{BD1110B9-F380-46CE-9A40-C7F946E6869A}">
      <dsp:nvSpPr>
        <dsp:cNvPr id="0" name=""/>
        <dsp:cNvSpPr/>
      </dsp:nvSpPr>
      <dsp:spPr>
        <a:xfrm>
          <a:off x="3843629" y="839734"/>
          <a:ext cx="3371573" cy="3700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Meet</a:t>
          </a:r>
          <a:r>
            <a:rPr lang="fi-FI" sz="2200" kern="1200" dirty="0" smtClean="0"/>
            <a:t> new </a:t>
          </a:r>
          <a:r>
            <a:rPr lang="fi-FI" sz="2200" kern="1200" dirty="0" err="1" smtClean="0"/>
            <a:t>people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Get</a:t>
          </a:r>
          <a:r>
            <a:rPr lang="fi-FI" sz="2200" kern="1200" dirty="0" smtClean="0"/>
            <a:t> to </a:t>
          </a:r>
          <a:r>
            <a:rPr lang="fi-FI" sz="2200" kern="1200" dirty="0" err="1" smtClean="0"/>
            <a:t>know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other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cultures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Practice</a:t>
          </a:r>
          <a:r>
            <a:rPr lang="fi-FI" sz="2200" kern="1200" dirty="0" smtClean="0"/>
            <a:t> </a:t>
          </a:r>
          <a:r>
            <a:rPr lang="fi-FI" sz="2200" kern="1200" dirty="0" err="1" smtClean="0"/>
            <a:t>languages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err="1" smtClean="0"/>
            <a:t>Affect</a:t>
          </a:r>
          <a:r>
            <a:rPr lang="fi-FI" sz="2200" kern="1200" dirty="0" smtClean="0"/>
            <a:t> the </a:t>
          </a:r>
          <a:r>
            <a:rPr lang="fi-FI" sz="2200" kern="1200" dirty="0" err="1" smtClean="0"/>
            <a:t>image</a:t>
          </a:r>
          <a:r>
            <a:rPr lang="fi-FI" sz="2200" kern="1200" dirty="0" smtClean="0"/>
            <a:t> of </a:t>
          </a:r>
          <a:r>
            <a:rPr lang="fi-FI" sz="2200" kern="1200" dirty="0" err="1" smtClean="0"/>
            <a:t>your</a:t>
          </a:r>
          <a:r>
            <a:rPr lang="fi-FI" sz="2200" kern="1200" dirty="0" smtClean="0"/>
            <a:t> city and culture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200" kern="1200" dirty="0" smtClean="0"/>
            <a:t>Company for </a:t>
          </a:r>
          <a:r>
            <a:rPr lang="fi-FI" sz="2200" kern="1200" dirty="0" err="1" smtClean="0"/>
            <a:t>activities</a:t>
          </a:r>
          <a:endParaRPr lang="en-US" sz="2200" kern="1200" dirty="0"/>
        </a:p>
      </dsp:txBody>
      <dsp:txXfrm>
        <a:off x="3843629" y="839734"/>
        <a:ext cx="3371573" cy="370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41B9A9-5E4F-49B4-A5AB-0D9802CA0083}" type="datetimeFigureOut">
              <a:rPr lang="en-US" smtClean="0"/>
              <a:pPr/>
              <a:t>4/23/2010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237F5A-7E4B-49AD-83BE-0CDB9B70A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2049"/>
            <a:ext cx="7772400" cy="1829761"/>
          </a:xfrm>
        </p:spPr>
        <p:txBody>
          <a:bodyPr/>
          <a:lstStyle/>
          <a:p>
            <a:pPr algn="ctr"/>
            <a:r>
              <a:rPr lang="fi-FI" dirty="0" err="1" smtClean="0"/>
              <a:t>GuideSurfing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0760" y="3429000"/>
            <a:ext cx="4572000" cy="16430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i-FI" dirty="0" smtClean="0"/>
              <a:t>Lisa De </a:t>
            </a:r>
            <a:r>
              <a:rPr lang="fi-FI" dirty="0" err="1" smtClean="0"/>
              <a:t>Laurentiis</a:t>
            </a:r>
            <a:endParaRPr lang="fi-FI" dirty="0" smtClean="0"/>
          </a:p>
          <a:p>
            <a:pPr algn="l"/>
            <a:r>
              <a:rPr lang="fi-FI" dirty="0" smtClean="0"/>
              <a:t>Niina </a:t>
            </a:r>
            <a:r>
              <a:rPr lang="fi-FI" dirty="0" err="1" smtClean="0"/>
              <a:t>Gromov</a:t>
            </a:r>
            <a:endParaRPr lang="fi-FI" dirty="0" smtClean="0"/>
          </a:p>
          <a:p>
            <a:pPr algn="l"/>
            <a:r>
              <a:rPr lang="fi-FI" dirty="0" err="1" smtClean="0"/>
              <a:t>Stefanie</a:t>
            </a:r>
            <a:r>
              <a:rPr lang="fi-FI" dirty="0" smtClean="0"/>
              <a:t> </a:t>
            </a:r>
            <a:r>
              <a:rPr lang="fi-FI" dirty="0" err="1" smtClean="0"/>
              <a:t>Hofeman</a:t>
            </a:r>
            <a:endParaRPr lang="fi-FI" dirty="0" smtClean="0"/>
          </a:p>
          <a:p>
            <a:pPr algn="l"/>
            <a:r>
              <a:rPr lang="fi-FI" dirty="0" smtClean="0"/>
              <a:t>Johanna Immonen</a:t>
            </a:r>
          </a:p>
          <a:p>
            <a:pPr algn="l"/>
            <a:r>
              <a:rPr lang="en-US" dirty="0" smtClean="0"/>
              <a:t>Bo Pang</a:t>
            </a:r>
          </a:p>
          <a:p>
            <a:pPr algn="l"/>
            <a:r>
              <a:rPr lang="en-US" dirty="0" err="1" smtClean="0"/>
              <a:t>Junqing</a:t>
            </a:r>
            <a:r>
              <a:rPr lang="en-US" dirty="0" smtClean="0"/>
              <a:t> Song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5400000">
            <a:off x="5725753" y="1905915"/>
            <a:ext cx="857256" cy="5165025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Pyöristetty suorakulmio 113"/>
          <p:cNvSpPr/>
          <p:nvPr/>
        </p:nvSpPr>
        <p:spPr>
          <a:xfrm>
            <a:off x="2232552" y="4059657"/>
            <a:ext cx="1532141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5. </a:t>
            </a:r>
            <a:r>
              <a:rPr lang="fi-FI" dirty="0" err="1" smtClean="0"/>
              <a:t>Differentiation</a:t>
            </a:r>
            <a:endParaRPr lang="en-US" dirty="0"/>
          </a:p>
        </p:txBody>
      </p:sp>
      <p:sp>
        <p:nvSpPr>
          <p:cNvPr id="4" name="Round Same Side Corner Rectangle 3"/>
          <p:cNvSpPr/>
          <p:nvPr/>
        </p:nvSpPr>
        <p:spPr>
          <a:xfrm rot="5400000">
            <a:off x="5847367" y="-94577"/>
            <a:ext cx="856800" cy="5165025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 Same Side Corner Rectangle 4"/>
          <p:cNvSpPr/>
          <p:nvPr/>
        </p:nvSpPr>
        <p:spPr>
          <a:xfrm>
            <a:off x="3693256" y="2101362"/>
            <a:ext cx="4723598" cy="773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</p:txBody>
      </p:sp>
      <p:sp>
        <p:nvSpPr>
          <p:cNvPr id="6" name="Round Same Side Corner Rectangle 5"/>
          <p:cNvSpPr/>
          <p:nvPr/>
        </p:nvSpPr>
        <p:spPr>
          <a:xfrm rot="5400000">
            <a:off x="5847139" y="905782"/>
            <a:ext cx="857256" cy="5165025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400" dirty="0"/>
          </a:p>
        </p:txBody>
      </p:sp>
      <p:sp>
        <p:nvSpPr>
          <p:cNvPr id="7" name="Round Same Side Corner Rectangle 4"/>
          <p:cNvSpPr/>
          <p:nvPr/>
        </p:nvSpPr>
        <p:spPr>
          <a:xfrm>
            <a:off x="3693256" y="3101515"/>
            <a:ext cx="4723598" cy="773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</p:txBody>
      </p:sp>
      <p:sp>
        <p:nvSpPr>
          <p:cNvPr id="9" name="Round Same Side Corner Rectangle 4"/>
          <p:cNvSpPr/>
          <p:nvPr/>
        </p:nvSpPr>
        <p:spPr>
          <a:xfrm>
            <a:off x="3693256" y="3982734"/>
            <a:ext cx="4723598" cy="773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51435" rIns="102870" bIns="51435" numCol="1" spcCol="1270" anchor="ctr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  <a:p>
            <a:pPr marL="228600" lvl="1" indent="-22860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400" kern="1200"/>
          </a:p>
        </p:txBody>
      </p:sp>
      <p:grpSp>
        <p:nvGrpSpPr>
          <p:cNvPr id="12" name="Ryhmä 65"/>
          <p:cNvGrpSpPr/>
          <p:nvPr/>
        </p:nvGrpSpPr>
        <p:grpSpPr>
          <a:xfrm>
            <a:off x="142844" y="2059536"/>
            <a:ext cx="1532141" cy="857256"/>
            <a:chOff x="571472" y="1857364"/>
            <a:chExt cx="1785950" cy="785818"/>
          </a:xfrm>
        </p:grpSpPr>
        <p:sp>
          <p:nvSpPr>
            <p:cNvPr id="13" name="Pyöristetty suorakulmio 56"/>
            <p:cNvSpPr/>
            <p:nvPr/>
          </p:nvSpPr>
          <p:spPr>
            <a:xfrm>
              <a:off x="571472" y="1857364"/>
              <a:ext cx="1785950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>
                <a:solidFill>
                  <a:schemeClr val="bg1"/>
                </a:solidFill>
              </a:endParaRPr>
            </a:p>
          </p:txBody>
        </p:sp>
        <p:sp>
          <p:nvSpPr>
            <p:cNvPr id="14" name="Tekstikehys 28"/>
            <p:cNvSpPr txBox="1"/>
            <p:nvPr/>
          </p:nvSpPr>
          <p:spPr>
            <a:xfrm>
              <a:off x="571472" y="1928803"/>
              <a:ext cx="1748715" cy="70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 err="1">
                  <a:solidFill>
                    <a:schemeClr val="bg1"/>
                  </a:solidFill>
                </a:rPr>
                <a:t>Couch</a:t>
              </a:r>
              <a:r>
                <a:rPr lang="fi-FI" sz="1600" b="1" dirty="0">
                  <a:solidFill>
                    <a:schemeClr val="bg1"/>
                  </a:solidFill>
                </a:rPr>
                <a:t> </a:t>
              </a:r>
              <a:r>
                <a:rPr lang="fi-FI" sz="1600" b="1" dirty="0" err="1">
                  <a:solidFill>
                    <a:schemeClr val="bg1"/>
                  </a:solidFill>
                </a:rPr>
                <a:t>Surfing</a:t>
              </a:r>
              <a:r>
                <a:rPr lang="fi-FI" sz="1600" b="1" dirty="0">
                  <a:solidFill>
                    <a:schemeClr val="bg1"/>
                  </a:solidFill>
                </a:rPr>
                <a:t> 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(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accommodation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)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Ryhmä 47"/>
          <p:cNvGrpSpPr/>
          <p:nvPr/>
        </p:nvGrpSpPr>
        <p:grpSpPr>
          <a:xfrm>
            <a:off x="1692991" y="2440971"/>
            <a:ext cx="496671" cy="237263"/>
            <a:chOff x="2357422" y="2212965"/>
            <a:chExt cx="571504" cy="217491"/>
          </a:xfrm>
        </p:grpSpPr>
        <p:cxnSp>
          <p:nvCxnSpPr>
            <p:cNvPr id="16" name="Suora nuoliyhdysviiva 39"/>
            <p:cNvCxnSpPr/>
            <p:nvPr/>
          </p:nvCxnSpPr>
          <p:spPr>
            <a:xfrm>
              <a:off x="2500298" y="2428868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nuoliyhdysviiva 40"/>
            <p:cNvCxnSpPr/>
            <p:nvPr/>
          </p:nvCxnSpPr>
          <p:spPr>
            <a:xfrm rot="10800000">
              <a:off x="2357422" y="2212965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45"/>
            <p:cNvCxnSpPr/>
            <p:nvPr/>
          </p:nvCxnSpPr>
          <p:spPr>
            <a:xfrm flipV="1">
              <a:off x="2500298" y="2214554"/>
              <a:ext cx="285752" cy="2143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Ryhmä 48"/>
          <p:cNvGrpSpPr/>
          <p:nvPr/>
        </p:nvGrpSpPr>
        <p:grpSpPr>
          <a:xfrm>
            <a:off x="1692991" y="3345382"/>
            <a:ext cx="505964" cy="258590"/>
            <a:chOff x="2357422" y="2212965"/>
            <a:chExt cx="571504" cy="217491"/>
          </a:xfrm>
        </p:grpSpPr>
        <p:cxnSp>
          <p:nvCxnSpPr>
            <p:cNvPr id="20" name="Suora nuoliyhdysviiva 49"/>
            <p:cNvCxnSpPr/>
            <p:nvPr/>
          </p:nvCxnSpPr>
          <p:spPr>
            <a:xfrm>
              <a:off x="2500298" y="2428868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nuoliyhdysviiva 50"/>
            <p:cNvCxnSpPr/>
            <p:nvPr/>
          </p:nvCxnSpPr>
          <p:spPr>
            <a:xfrm rot="10800000">
              <a:off x="2357422" y="2212965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51"/>
            <p:cNvCxnSpPr/>
            <p:nvPr/>
          </p:nvCxnSpPr>
          <p:spPr>
            <a:xfrm flipV="1">
              <a:off x="2500298" y="2214554"/>
              <a:ext cx="285752" cy="2143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kstikehys 77"/>
          <p:cNvSpPr txBox="1"/>
          <p:nvPr/>
        </p:nvSpPr>
        <p:spPr>
          <a:xfrm>
            <a:off x="3786183" y="2130974"/>
            <a:ext cx="492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400" dirty="0" smtClean="0"/>
              <a:t> </a:t>
            </a:r>
            <a:r>
              <a:rPr lang="fi-FI" sz="1400" dirty="0" err="1" smtClean="0"/>
              <a:t>Couch</a:t>
            </a:r>
            <a:r>
              <a:rPr lang="fi-FI" sz="1400" dirty="0" smtClean="0"/>
              <a:t> </a:t>
            </a:r>
            <a:r>
              <a:rPr lang="fi-FI" sz="1400" dirty="0" err="1"/>
              <a:t>S</a:t>
            </a:r>
            <a:r>
              <a:rPr lang="fi-FI" sz="1400" dirty="0" err="1" smtClean="0"/>
              <a:t>urfing</a:t>
            </a:r>
            <a:r>
              <a:rPr lang="fi-FI" sz="1400" dirty="0" smtClean="0"/>
              <a:t> is </a:t>
            </a:r>
            <a:r>
              <a:rPr lang="fi-FI" sz="1400" dirty="0" err="1" smtClean="0"/>
              <a:t>mainly</a:t>
            </a:r>
            <a:r>
              <a:rPr lang="fi-FI" sz="1400" dirty="0" smtClean="0"/>
              <a:t> for </a:t>
            </a:r>
            <a:r>
              <a:rPr lang="fi-FI" sz="1400" dirty="0" err="1" smtClean="0"/>
              <a:t>accommodation</a:t>
            </a:r>
            <a:r>
              <a:rPr lang="fi-FI" sz="1400" dirty="0" smtClean="0"/>
              <a:t>, no </a:t>
            </a:r>
            <a:r>
              <a:rPr lang="fi-FI" sz="1400" dirty="0" err="1" smtClean="0"/>
              <a:t>guarantee</a:t>
            </a:r>
            <a:r>
              <a:rPr lang="fi-FI" sz="1400" dirty="0" smtClean="0"/>
              <a:t> </a:t>
            </a:r>
            <a:r>
              <a:rPr lang="fi-FI" sz="1400" dirty="0" err="1" smtClean="0"/>
              <a:t>that</a:t>
            </a:r>
            <a:r>
              <a:rPr lang="fi-FI" sz="1400" dirty="0" smtClean="0"/>
              <a:t> </a:t>
            </a:r>
            <a:r>
              <a:rPr lang="fi-FI" sz="1400" dirty="0" err="1" smtClean="0"/>
              <a:t>hosts</a:t>
            </a:r>
            <a:r>
              <a:rPr lang="fi-FI" sz="1400" dirty="0" smtClean="0"/>
              <a:t> </a:t>
            </a:r>
            <a:r>
              <a:rPr lang="fi-FI" sz="1400" dirty="0" err="1" smtClean="0"/>
              <a:t>spend</a:t>
            </a:r>
            <a:r>
              <a:rPr lang="fi-FI" sz="1400" dirty="0" smtClean="0"/>
              <a:t> </a:t>
            </a:r>
            <a:r>
              <a:rPr lang="fi-FI" sz="1400" dirty="0" err="1" smtClean="0"/>
              <a:t>time</a:t>
            </a:r>
            <a:r>
              <a:rPr lang="fi-FI" sz="1400" dirty="0" smtClean="0"/>
              <a:t> </a:t>
            </a:r>
            <a:r>
              <a:rPr lang="fi-FI" sz="1400" dirty="0" err="1" smtClean="0"/>
              <a:t>witht</a:t>
            </a:r>
            <a:r>
              <a:rPr lang="fi-FI" sz="1400" dirty="0" smtClean="0"/>
              <a:t> </a:t>
            </a:r>
            <a:r>
              <a:rPr lang="fi-FI" sz="1400" dirty="0" err="1" smtClean="0"/>
              <a:t>their</a:t>
            </a:r>
            <a:r>
              <a:rPr lang="fi-FI" sz="1400" dirty="0" smtClean="0"/>
              <a:t> </a:t>
            </a:r>
            <a:r>
              <a:rPr lang="fi-FI" sz="1400" dirty="0" err="1" smtClean="0"/>
              <a:t>guests</a:t>
            </a:r>
            <a:endParaRPr lang="fi-FI" sz="1400" dirty="0" smtClean="0"/>
          </a:p>
          <a:p>
            <a:pPr>
              <a:buFont typeface="Arial" pitchFamily="34" charset="0"/>
              <a:buChar char="•"/>
            </a:pPr>
            <a:r>
              <a:rPr lang="fi-FI" sz="1400" dirty="0"/>
              <a:t> </a:t>
            </a:r>
            <a:r>
              <a:rPr lang="fi-FI" sz="1400" dirty="0" err="1" smtClean="0"/>
              <a:t>Our</a:t>
            </a:r>
            <a:r>
              <a:rPr lang="fi-FI" sz="1400" dirty="0" smtClean="0"/>
              <a:t> </a:t>
            </a:r>
            <a:r>
              <a:rPr lang="fi-FI" sz="1400" dirty="0" err="1" smtClean="0"/>
              <a:t>service</a:t>
            </a:r>
            <a:r>
              <a:rPr lang="fi-FI" sz="1400" dirty="0" smtClean="0"/>
              <a:t> </a:t>
            </a:r>
            <a:r>
              <a:rPr lang="fi-FI" sz="1400" dirty="0" err="1" smtClean="0"/>
              <a:t>focuses</a:t>
            </a:r>
            <a:r>
              <a:rPr lang="fi-FI" sz="1400" dirty="0" smtClean="0"/>
              <a:t> on </a:t>
            </a:r>
            <a:r>
              <a:rPr lang="fi-FI" sz="1400" dirty="0" err="1" smtClean="0"/>
              <a:t>guidance</a:t>
            </a:r>
            <a:r>
              <a:rPr lang="fi-FI" sz="1400" dirty="0" smtClean="0"/>
              <a:t> </a:t>
            </a:r>
          </a:p>
        </p:txBody>
      </p:sp>
      <p:sp>
        <p:nvSpPr>
          <p:cNvPr id="24" name="Tekstikehys 81"/>
          <p:cNvSpPr txBox="1"/>
          <p:nvPr/>
        </p:nvSpPr>
        <p:spPr>
          <a:xfrm>
            <a:off x="3907570" y="3059630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i-FI" sz="1400" dirty="0"/>
          </a:p>
        </p:txBody>
      </p:sp>
      <p:grpSp>
        <p:nvGrpSpPr>
          <p:cNvPr id="26" name="Ryhmä 85"/>
          <p:cNvGrpSpPr/>
          <p:nvPr/>
        </p:nvGrpSpPr>
        <p:grpSpPr>
          <a:xfrm>
            <a:off x="1692991" y="4416847"/>
            <a:ext cx="511101" cy="257035"/>
            <a:chOff x="2357422" y="2212965"/>
            <a:chExt cx="571504" cy="217491"/>
          </a:xfrm>
        </p:grpSpPr>
        <p:cxnSp>
          <p:nvCxnSpPr>
            <p:cNvPr id="27" name="Suora nuoliyhdysviiva 89"/>
            <p:cNvCxnSpPr/>
            <p:nvPr/>
          </p:nvCxnSpPr>
          <p:spPr>
            <a:xfrm>
              <a:off x="2500298" y="2428868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nuoliyhdysviiva 90"/>
            <p:cNvCxnSpPr/>
            <p:nvPr/>
          </p:nvCxnSpPr>
          <p:spPr>
            <a:xfrm rot="10800000">
              <a:off x="2357422" y="2212965"/>
              <a:ext cx="42862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91"/>
            <p:cNvCxnSpPr/>
            <p:nvPr/>
          </p:nvCxnSpPr>
          <p:spPr>
            <a:xfrm flipV="1">
              <a:off x="2500298" y="2214554"/>
              <a:ext cx="285752" cy="2143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kstikehys 94"/>
          <p:cNvSpPr txBox="1"/>
          <p:nvPr/>
        </p:nvSpPr>
        <p:spPr>
          <a:xfrm>
            <a:off x="3907569" y="4059657"/>
            <a:ext cx="457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i-FI" sz="1400" dirty="0"/>
          </a:p>
        </p:txBody>
      </p:sp>
      <p:grpSp>
        <p:nvGrpSpPr>
          <p:cNvPr id="31" name="Ryhmä 102"/>
          <p:cNvGrpSpPr/>
          <p:nvPr/>
        </p:nvGrpSpPr>
        <p:grpSpPr>
          <a:xfrm>
            <a:off x="2232552" y="2059536"/>
            <a:ext cx="1532141" cy="857256"/>
            <a:chOff x="2857488" y="1785926"/>
            <a:chExt cx="1532141" cy="857256"/>
          </a:xfrm>
        </p:grpSpPr>
        <p:sp>
          <p:nvSpPr>
            <p:cNvPr id="32" name="Pyöristetty suorakulmio 99"/>
            <p:cNvSpPr/>
            <p:nvPr/>
          </p:nvSpPr>
          <p:spPr>
            <a:xfrm>
              <a:off x="2857488" y="1785926"/>
              <a:ext cx="1532141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>
                <a:solidFill>
                  <a:schemeClr val="bg1"/>
                </a:solidFill>
              </a:endParaRPr>
            </a:p>
          </p:txBody>
        </p:sp>
        <p:sp>
          <p:nvSpPr>
            <p:cNvPr id="33" name="Tekstikehys 100"/>
            <p:cNvSpPr txBox="1"/>
            <p:nvPr/>
          </p:nvSpPr>
          <p:spPr>
            <a:xfrm>
              <a:off x="3001107" y="2045277"/>
              <a:ext cx="1244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i-FI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Ryhmä 103"/>
          <p:cNvGrpSpPr/>
          <p:nvPr/>
        </p:nvGrpSpPr>
        <p:grpSpPr>
          <a:xfrm>
            <a:off x="142844" y="3059630"/>
            <a:ext cx="1532141" cy="857256"/>
            <a:chOff x="2857488" y="1785926"/>
            <a:chExt cx="1532141" cy="857256"/>
          </a:xfrm>
        </p:grpSpPr>
        <p:sp>
          <p:nvSpPr>
            <p:cNvPr id="35" name="Pyöristetty suorakulmio 104"/>
            <p:cNvSpPr/>
            <p:nvPr/>
          </p:nvSpPr>
          <p:spPr>
            <a:xfrm>
              <a:off x="2857488" y="1785926"/>
              <a:ext cx="1532141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>
                <a:solidFill>
                  <a:schemeClr val="bg1"/>
                </a:solidFill>
              </a:endParaRPr>
            </a:p>
          </p:txBody>
        </p:sp>
        <p:sp>
          <p:nvSpPr>
            <p:cNvPr id="36" name="Tekstikehys 105"/>
            <p:cNvSpPr txBox="1"/>
            <p:nvPr/>
          </p:nvSpPr>
          <p:spPr>
            <a:xfrm>
              <a:off x="2857488" y="2000278"/>
              <a:ext cx="1499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 smtClean="0">
                  <a:solidFill>
                    <a:schemeClr val="bg1"/>
                  </a:solidFill>
                </a:rPr>
                <a:t>Guide </a:t>
              </a:r>
              <a:r>
                <a:rPr lang="fi-FI" sz="1600" b="1" dirty="0" err="1" smtClean="0">
                  <a:solidFill>
                    <a:schemeClr val="bg1"/>
                  </a:solidFill>
                </a:rPr>
                <a:t>books</a:t>
              </a:r>
              <a:endParaRPr lang="fi-FI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i-FI" sz="1200" b="1" dirty="0" smtClean="0">
                  <a:solidFill>
                    <a:schemeClr val="bg1"/>
                  </a:solidFill>
                </a:rPr>
                <a:t>(general 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guidance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)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Ryhmä 106"/>
          <p:cNvGrpSpPr/>
          <p:nvPr/>
        </p:nvGrpSpPr>
        <p:grpSpPr>
          <a:xfrm>
            <a:off x="2232552" y="3059630"/>
            <a:ext cx="1532141" cy="1714549"/>
            <a:chOff x="571472" y="1857364"/>
            <a:chExt cx="1785950" cy="1571672"/>
          </a:xfrm>
        </p:grpSpPr>
        <p:sp>
          <p:nvSpPr>
            <p:cNvPr id="38" name="Pyöristetty suorakulmio 107"/>
            <p:cNvSpPr/>
            <p:nvPr/>
          </p:nvSpPr>
          <p:spPr>
            <a:xfrm>
              <a:off x="571472" y="1857364"/>
              <a:ext cx="1785950" cy="78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>
                <a:solidFill>
                  <a:schemeClr val="bg1"/>
                </a:solidFill>
              </a:endParaRPr>
            </a:p>
          </p:txBody>
        </p:sp>
        <p:sp>
          <p:nvSpPr>
            <p:cNvPr id="39" name="Tekstikehys 108"/>
            <p:cNvSpPr txBox="1"/>
            <p:nvPr/>
          </p:nvSpPr>
          <p:spPr>
            <a:xfrm>
              <a:off x="785786" y="2892992"/>
              <a:ext cx="1451129" cy="536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 err="1" smtClean="0">
                  <a:solidFill>
                    <a:schemeClr val="bg1"/>
                  </a:solidFill>
                </a:rPr>
                <a:t>Interactive</a:t>
              </a:r>
              <a:r>
                <a:rPr lang="fi-FI" sz="1600" b="1" dirty="0" smtClean="0">
                  <a:solidFill>
                    <a:schemeClr val="bg1"/>
                  </a:solidFill>
                </a:rPr>
                <a:t> </a:t>
              </a:r>
              <a:r>
                <a:rPr lang="fi-FI" sz="1600" b="1" dirty="0" err="1" smtClean="0">
                  <a:solidFill>
                    <a:schemeClr val="bg1"/>
                  </a:solidFill>
                </a:rPr>
                <a:t>activities</a:t>
              </a:r>
              <a:endParaRPr lang="fi-FI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Ryhmä 109"/>
          <p:cNvGrpSpPr/>
          <p:nvPr/>
        </p:nvGrpSpPr>
        <p:grpSpPr>
          <a:xfrm>
            <a:off x="142844" y="4059800"/>
            <a:ext cx="1532141" cy="954107"/>
            <a:chOff x="2857488" y="1786069"/>
            <a:chExt cx="1532141" cy="954107"/>
          </a:xfrm>
        </p:grpSpPr>
        <p:sp>
          <p:nvSpPr>
            <p:cNvPr id="41" name="Pyöristetty suorakulmio 110"/>
            <p:cNvSpPr/>
            <p:nvPr/>
          </p:nvSpPr>
          <p:spPr>
            <a:xfrm>
              <a:off x="2857488" y="1786069"/>
              <a:ext cx="1532141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>
                <a:solidFill>
                  <a:schemeClr val="bg1"/>
                </a:solidFill>
              </a:endParaRPr>
            </a:p>
          </p:txBody>
        </p:sp>
        <p:sp>
          <p:nvSpPr>
            <p:cNvPr id="42" name="Tekstikehys 111"/>
            <p:cNvSpPr txBox="1"/>
            <p:nvPr/>
          </p:nvSpPr>
          <p:spPr>
            <a:xfrm>
              <a:off x="3000364" y="1786069"/>
              <a:ext cx="12449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 err="1" smtClean="0">
                  <a:solidFill>
                    <a:schemeClr val="bg1"/>
                  </a:solidFill>
                </a:rPr>
                <a:t>Guided</a:t>
              </a:r>
              <a:r>
                <a:rPr lang="fi-FI" sz="1600" b="1" dirty="0" smtClean="0">
                  <a:solidFill>
                    <a:schemeClr val="bg1"/>
                  </a:solidFill>
                </a:rPr>
                <a:t> </a:t>
              </a:r>
              <a:r>
                <a:rPr lang="fi-FI" sz="1600" b="1" dirty="0" err="1" smtClean="0">
                  <a:solidFill>
                    <a:schemeClr val="bg1"/>
                  </a:solidFill>
                </a:rPr>
                <a:t>activities</a:t>
              </a:r>
              <a:endParaRPr lang="fi-FI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i-FI" sz="1200" b="1" dirty="0" smtClean="0">
                  <a:solidFill>
                    <a:schemeClr val="bg1"/>
                  </a:solidFill>
                </a:rPr>
                <a:t>(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many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 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types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 of </a:t>
              </a:r>
              <a:r>
                <a:rPr lang="fi-FI" sz="1200" b="1" dirty="0" err="1" smtClean="0">
                  <a:solidFill>
                    <a:schemeClr val="bg1"/>
                  </a:solidFill>
                </a:rPr>
                <a:t>tours</a:t>
              </a:r>
              <a:r>
                <a:rPr lang="fi-FI" sz="1200" b="1" dirty="0" smtClean="0">
                  <a:solidFill>
                    <a:schemeClr val="bg1"/>
                  </a:solidFill>
                </a:rPr>
                <a:t>)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Isosceles Triangle 53"/>
          <p:cNvSpPr/>
          <p:nvPr/>
        </p:nvSpPr>
        <p:spPr>
          <a:xfrm rot="10800000">
            <a:off x="1142975" y="5417122"/>
            <a:ext cx="7215237" cy="214314"/>
          </a:xfrm>
          <a:prstGeom prst="triangle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TextBox 54"/>
          <p:cNvSpPr txBox="1"/>
          <p:nvPr/>
        </p:nvSpPr>
        <p:spPr>
          <a:xfrm>
            <a:off x="2143108" y="584575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OUR SERVICE DIFFERS FROM EXISTING SERVICES</a:t>
            </a:r>
            <a:endParaRPr lang="en-US" dirty="0"/>
          </a:p>
        </p:txBody>
      </p:sp>
      <p:sp>
        <p:nvSpPr>
          <p:cNvPr id="56" name="Tekstikehys 108"/>
          <p:cNvSpPr txBox="1"/>
          <p:nvPr/>
        </p:nvSpPr>
        <p:spPr>
          <a:xfrm>
            <a:off x="2407371" y="2345288"/>
            <a:ext cx="124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57422" y="2357430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err="1" smtClean="0">
                <a:solidFill>
                  <a:schemeClr val="bg1"/>
                </a:solidFill>
              </a:rPr>
              <a:t>Guidance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kstikehys 108"/>
          <p:cNvSpPr txBox="1"/>
          <p:nvPr/>
        </p:nvSpPr>
        <p:spPr>
          <a:xfrm>
            <a:off x="2335933" y="3131106"/>
            <a:ext cx="1244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 smtClean="0">
                <a:solidFill>
                  <a:schemeClr val="bg1"/>
                </a:solidFill>
              </a:rPr>
              <a:t>Access to </a:t>
            </a:r>
            <a:r>
              <a:rPr lang="fi-FI" sz="1600" b="1" dirty="0" err="1" smtClean="0">
                <a:solidFill>
                  <a:schemeClr val="bg1"/>
                </a:solidFill>
              </a:rPr>
              <a:t>local</a:t>
            </a:r>
            <a:r>
              <a:rPr lang="fi-FI" sz="1600" b="1" dirty="0" smtClean="0">
                <a:solidFill>
                  <a:schemeClr val="bg1"/>
                </a:solidFill>
              </a:rPr>
              <a:t> </a:t>
            </a:r>
            <a:r>
              <a:rPr lang="fi-FI" sz="1600" b="1" dirty="0" err="1" smtClean="0">
                <a:solidFill>
                  <a:schemeClr val="bg1"/>
                </a:solidFill>
              </a:rPr>
              <a:t>actitivities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59" name="Tekstikehys 77"/>
          <p:cNvSpPr txBox="1"/>
          <p:nvPr/>
        </p:nvSpPr>
        <p:spPr>
          <a:xfrm>
            <a:off x="3786183" y="3000372"/>
            <a:ext cx="5236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400" dirty="0" smtClean="0"/>
              <a:t>  </a:t>
            </a:r>
            <a:r>
              <a:rPr lang="fi-FI" sz="1400" dirty="0" err="1" smtClean="0"/>
              <a:t>Guidebooks</a:t>
            </a:r>
            <a:r>
              <a:rPr lang="fi-FI" sz="1400" dirty="0" smtClean="0"/>
              <a:t> </a:t>
            </a:r>
            <a:r>
              <a:rPr lang="fi-FI" sz="1400" dirty="0" err="1" smtClean="0"/>
              <a:t>offer</a:t>
            </a:r>
            <a:r>
              <a:rPr lang="fi-FI" sz="1400" dirty="0" smtClean="0"/>
              <a:t> </a:t>
            </a:r>
            <a:r>
              <a:rPr lang="fi-FI" sz="1400" dirty="0" err="1" smtClean="0"/>
              <a:t>one-sided</a:t>
            </a:r>
            <a:r>
              <a:rPr lang="fi-FI" sz="1400" dirty="0" smtClean="0"/>
              <a:t> </a:t>
            </a:r>
            <a:r>
              <a:rPr lang="fi-FI" sz="1400" dirty="0" err="1" smtClean="0"/>
              <a:t>information</a:t>
            </a:r>
            <a:r>
              <a:rPr lang="fi-FI" sz="1400" dirty="0" smtClean="0"/>
              <a:t> on main </a:t>
            </a:r>
            <a:r>
              <a:rPr lang="fi-FI" sz="1400" dirty="0" err="1" smtClean="0"/>
              <a:t>tourist</a:t>
            </a:r>
            <a:r>
              <a:rPr lang="fi-FI" sz="1400" dirty="0" smtClean="0"/>
              <a:t> </a:t>
            </a:r>
            <a:r>
              <a:rPr lang="fi-FI" sz="1400" dirty="0" err="1" smtClean="0"/>
              <a:t>attractions</a:t>
            </a:r>
            <a:endParaRPr lang="fi-FI" sz="1400" dirty="0" smtClean="0"/>
          </a:p>
          <a:p>
            <a:pPr>
              <a:buFont typeface="Arial" pitchFamily="34" charset="0"/>
              <a:buChar char="•"/>
            </a:pPr>
            <a:r>
              <a:rPr lang="fi-FI" sz="1400" dirty="0"/>
              <a:t> </a:t>
            </a:r>
            <a:r>
              <a:rPr lang="fi-FI" sz="1400" dirty="0" err="1" smtClean="0"/>
              <a:t>Our</a:t>
            </a:r>
            <a:r>
              <a:rPr lang="fi-FI" sz="1400" dirty="0" smtClean="0"/>
              <a:t> </a:t>
            </a:r>
            <a:r>
              <a:rPr lang="fi-FI" sz="1400" dirty="0" err="1" smtClean="0"/>
              <a:t>service</a:t>
            </a:r>
            <a:r>
              <a:rPr lang="fi-FI" sz="1400" dirty="0" smtClean="0"/>
              <a:t> </a:t>
            </a:r>
            <a:r>
              <a:rPr lang="fi-FI" sz="1400" dirty="0" err="1" smtClean="0"/>
              <a:t>provides</a:t>
            </a:r>
            <a:r>
              <a:rPr lang="fi-FI" sz="1400" dirty="0" smtClean="0"/>
              <a:t> </a:t>
            </a:r>
            <a:r>
              <a:rPr lang="fi-FI" sz="1400" dirty="0" err="1" smtClean="0"/>
              <a:t>access</a:t>
            </a:r>
            <a:r>
              <a:rPr lang="fi-FI" sz="1400" dirty="0" smtClean="0"/>
              <a:t> to </a:t>
            </a:r>
            <a:r>
              <a:rPr lang="fi-FI" sz="1400" dirty="0" err="1" smtClean="0"/>
              <a:t>experiencing</a:t>
            </a:r>
            <a:r>
              <a:rPr lang="fi-FI" sz="1400" dirty="0" smtClean="0"/>
              <a:t> </a:t>
            </a:r>
            <a:r>
              <a:rPr lang="fi-FI" sz="1400" dirty="0" err="1" smtClean="0"/>
              <a:t>local</a:t>
            </a:r>
            <a:r>
              <a:rPr lang="fi-FI" sz="1400" dirty="0" smtClean="0"/>
              <a:t> life &amp; </a:t>
            </a:r>
            <a:r>
              <a:rPr lang="fi-FI" sz="1400" dirty="0" err="1" smtClean="0"/>
              <a:t>interesting</a:t>
            </a:r>
            <a:r>
              <a:rPr lang="fi-FI" sz="1400" dirty="0" smtClean="0"/>
              <a:t> </a:t>
            </a:r>
            <a:r>
              <a:rPr lang="fi-FI" sz="1400" dirty="0" err="1" smtClean="0"/>
              <a:t>places</a:t>
            </a:r>
            <a:r>
              <a:rPr lang="fi-FI" sz="1400" dirty="0"/>
              <a:t> </a:t>
            </a:r>
            <a:r>
              <a:rPr lang="fi-FI" sz="1400" dirty="0" err="1" smtClean="0"/>
              <a:t>with</a:t>
            </a:r>
            <a:r>
              <a:rPr lang="fi-FI" sz="1400" dirty="0" smtClean="0"/>
              <a:t> a </a:t>
            </a:r>
            <a:r>
              <a:rPr lang="fi-FI" sz="1400" dirty="0" err="1" smtClean="0"/>
              <a:t>guide</a:t>
            </a:r>
            <a:r>
              <a:rPr lang="fi-FI" sz="1400" dirty="0" smtClean="0"/>
              <a:t> </a:t>
            </a:r>
            <a:r>
              <a:rPr lang="fi-FI" sz="1400" dirty="0" err="1" smtClean="0"/>
              <a:t>who</a:t>
            </a:r>
            <a:r>
              <a:rPr lang="fi-FI" sz="1400" dirty="0" smtClean="0"/>
              <a:t> </a:t>
            </a:r>
            <a:r>
              <a:rPr lang="fi-FI" sz="1400" dirty="0" err="1" smtClean="0"/>
              <a:t>shares</a:t>
            </a:r>
            <a:r>
              <a:rPr lang="fi-FI" sz="1400" dirty="0" smtClean="0"/>
              <a:t> </a:t>
            </a:r>
            <a:r>
              <a:rPr lang="fi-FI" sz="1400" dirty="0" err="1" smtClean="0"/>
              <a:t>your</a:t>
            </a:r>
            <a:r>
              <a:rPr lang="fi-FI" sz="1400" dirty="0" smtClean="0"/>
              <a:t> </a:t>
            </a:r>
            <a:r>
              <a:rPr lang="fi-FI" sz="1400" dirty="0" err="1" smtClean="0"/>
              <a:t>interests</a:t>
            </a:r>
            <a:endParaRPr lang="fi-FI" sz="1400" dirty="0" smtClean="0"/>
          </a:p>
        </p:txBody>
      </p:sp>
      <p:sp>
        <p:nvSpPr>
          <p:cNvPr id="60" name="Tekstikehys 77"/>
          <p:cNvSpPr txBox="1"/>
          <p:nvPr/>
        </p:nvSpPr>
        <p:spPr>
          <a:xfrm>
            <a:off x="3786182" y="4047658"/>
            <a:ext cx="49291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400" dirty="0" smtClean="0"/>
              <a:t> </a:t>
            </a:r>
            <a:r>
              <a:rPr lang="fi-FI" sz="1400" dirty="0" err="1" smtClean="0"/>
              <a:t>Guided</a:t>
            </a:r>
            <a:r>
              <a:rPr lang="fi-FI" sz="1400" dirty="0" smtClean="0"/>
              <a:t> </a:t>
            </a:r>
            <a:r>
              <a:rPr lang="fi-FI" sz="1400" dirty="0" err="1" smtClean="0"/>
              <a:t>activities</a:t>
            </a:r>
            <a:r>
              <a:rPr lang="fi-FI" sz="1400" dirty="0"/>
              <a:t> </a:t>
            </a:r>
            <a:r>
              <a:rPr lang="fi-FI" sz="1400" dirty="0" err="1" smtClean="0"/>
              <a:t>often</a:t>
            </a:r>
            <a:r>
              <a:rPr lang="fi-FI" sz="1400" dirty="0" smtClean="0"/>
              <a:t> </a:t>
            </a:r>
            <a:r>
              <a:rPr lang="fi-FI" sz="1400" dirty="0" err="1" smtClean="0"/>
              <a:t>designed</a:t>
            </a:r>
            <a:r>
              <a:rPr lang="fi-FI" sz="1400" dirty="0" smtClean="0"/>
              <a:t> to suit </a:t>
            </a:r>
            <a:r>
              <a:rPr lang="fi-FI" sz="1400" dirty="0" err="1" smtClean="0"/>
              <a:t>many</a:t>
            </a:r>
            <a:r>
              <a:rPr lang="fi-FI" sz="1400" dirty="0" smtClean="0"/>
              <a:t> </a:t>
            </a:r>
            <a:r>
              <a:rPr lang="fi-FI" sz="1400" dirty="0" err="1" smtClean="0"/>
              <a:t>tastes</a:t>
            </a:r>
            <a:endParaRPr lang="fi-FI" sz="1400" dirty="0" smtClean="0"/>
          </a:p>
          <a:p>
            <a:pPr>
              <a:buFont typeface="Arial" pitchFamily="34" charset="0"/>
              <a:buChar char="•"/>
            </a:pPr>
            <a:r>
              <a:rPr lang="fi-FI" sz="1400" dirty="0" smtClean="0"/>
              <a:t> </a:t>
            </a:r>
            <a:r>
              <a:rPr lang="fi-FI" sz="1400" dirty="0" err="1" smtClean="0"/>
              <a:t>Our</a:t>
            </a:r>
            <a:r>
              <a:rPr lang="fi-FI" sz="1400" dirty="0" smtClean="0"/>
              <a:t> </a:t>
            </a:r>
            <a:r>
              <a:rPr lang="fi-FI" sz="1400" dirty="0" err="1" smtClean="0"/>
              <a:t>service</a:t>
            </a:r>
            <a:r>
              <a:rPr lang="fi-FI" sz="1400" dirty="0" smtClean="0"/>
              <a:t> is </a:t>
            </a:r>
            <a:r>
              <a:rPr lang="fi-FI" sz="1400" dirty="0" err="1" smtClean="0"/>
              <a:t>based</a:t>
            </a:r>
            <a:r>
              <a:rPr lang="fi-FI" sz="1400" dirty="0" smtClean="0"/>
              <a:t> on </a:t>
            </a:r>
            <a:r>
              <a:rPr lang="fi-FI" sz="1400" dirty="0" err="1" smtClean="0"/>
              <a:t>interaction</a:t>
            </a:r>
            <a:r>
              <a:rPr lang="fi-FI" sz="1400" dirty="0" smtClean="0"/>
              <a:t> </a:t>
            </a:r>
            <a:r>
              <a:rPr lang="fi-FI" sz="1400" dirty="0" err="1" smtClean="0"/>
              <a:t>between</a:t>
            </a:r>
            <a:r>
              <a:rPr lang="fi-FI" sz="1400" dirty="0" smtClean="0"/>
              <a:t> the </a:t>
            </a:r>
            <a:r>
              <a:rPr lang="fi-FI" sz="1400" dirty="0" err="1" smtClean="0"/>
              <a:t>local</a:t>
            </a:r>
            <a:r>
              <a:rPr lang="fi-FI" sz="1400" dirty="0" smtClean="0"/>
              <a:t> and the </a:t>
            </a:r>
            <a:r>
              <a:rPr lang="fi-FI" sz="1400" dirty="0" err="1" smtClean="0"/>
              <a:t>tourists</a:t>
            </a:r>
            <a:r>
              <a:rPr lang="fi-FI" sz="1400" dirty="0" smtClean="0"/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2844" y="1500174"/>
            <a:ext cx="16430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smtClean="0"/>
              <a:t>COMPETITORS</a:t>
            </a:r>
            <a:endParaRPr lang="en-US" sz="1500" dirty="0"/>
          </a:p>
        </p:txBody>
      </p:sp>
      <p:sp>
        <p:nvSpPr>
          <p:cNvPr id="66" name="TextBox 65"/>
          <p:cNvSpPr txBox="1"/>
          <p:nvPr/>
        </p:nvSpPr>
        <p:spPr>
          <a:xfrm>
            <a:off x="2247998" y="1428736"/>
            <a:ext cx="1752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smtClean="0"/>
              <a:t>MAINS DIFFERENTIATOR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Technology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14488"/>
            <a:ext cx="4143404" cy="438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Technologies to be used:</a:t>
            </a:r>
          </a:p>
          <a:p>
            <a:r>
              <a:rPr lang="en-US" altLang="zh-CN" dirty="0" smtClean="0"/>
              <a:t>Python- </a:t>
            </a:r>
            <a:r>
              <a:rPr lang="en-US" altLang="zh-CN" dirty="0" err="1" smtClean="0"/>
              <a:t>Django</a:t>
            </a:r>
            <a:r>
              <a:rPr lang="en-US" altLang="zh-CN" dirty="0" smtClean="0"/>
              <a:t> Framework + </a:t>
            </a:r>
            <a:r>
              <a:rPr lang="en-US" altLang="zh-CN" dirty="0" err="1" smtClean="0"/>
              <a:t>MySQL</a:t>
            </a:r>
            <a:endParaRPr lang="en-US" altLang="zh-CN" dirty="0" smtClean="0"/>
          </a:p>
          <a:p>
            <a:r>
              <a:rPr lang="en-US" altLang="zh-CN" dirty="0" err="1" smtClean="0"/>
              <a:t>FaceBook</a:t>
            </a:r>
            <a:r>
              <a:rPr lang="en-US" altLang="zh-CN" dirty="0" smtClean="0"/>
              <a:t> API</a:t>
            </a:r>
          </a:p>
          <a:p>
            <a:r>
              <a:rPr lang="en-US" altLang="zh-CN" dirty="0" smtClean="0"/>
              <a:t>Google Map API</a:t>
            </a:r>
          </a:p>
          <a:p>
            <a:r>
              <a:rPr lang="en-US" altLang="zh-CN" dirty="0" smtClean="0"/>
              <a:t>Recommendation System (Content Filtering Technology)</a:t>
            </a:r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571504" cy="9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917917" cy="73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13573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900" dirty="0" smtClean="0"/>
              <a:t>MOBILE</a:t>
            </a:r>
          </a:p>
          <a:p>
            <a:pPr marL="457200" indent="-457200" algn="ctr"/>
            <a:r>
              <a:rPr lang="en-US" sz="900" dirty="0" smtClean="0"/>
              <a:t>(browser)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714620"/>
            <a:ext cx="13573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900" dirty="0" smtClean="0"/>
              <a:t>Laptop / PC</a:t>
            </a:r>
          </a:p>
          <a:p>
            <a:pPr marL="457200" indent="-457200" algn="ctr"/>
            <a:r>
              <a:rPr lang="en-US" sz="900" dirty="0" smtClean="0"/>
              <a:t>( browser)</a:t>
            </a:r>
            <a:endParaRPr lang="en-US" sz="9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143248"/>
            <a:ext cx="676275" cy="9239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488" y="2714620"/>
            <a:ext cx="1357322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900" dirty="0" err="1" smtClean="0"/>
              <a:t>GuideSurfing</a:t>
            </a:r>
            <a:r>
              <a:rPr lang="en-US" sz="900" dirty="0" smtClean="0"/>
              <a:t>-Server</a:t>
            </a:r>
            <a:endParaRPr lang="en-US" sz="900" dirty="0"/>
          </a:p>
        </p:txBody>
      </p:sp>
      <p:cxnSp>
        <p:nvCxnSpPr>
          <p:cNvPr id="11" name="Straight Arrow Connector 10"/>
          <p:cNvCxnSpPr>
            <a:stCxn id="5" idx="3"/>
            <a:endCxn id="19458" idx="1"/>
          </p:cNvCxnSpPr>
          <p:nvPr/>
        </p:nvCxnSpPr>
        <p:spPr bwMode="auto">
          <a:xfrm>
            <a:off x="1489389" y="2297895"/>
            <a:ext cx="1653851" cy="13073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19458" idx="1"/>
          </p:cNvCxnSpPr>
          <p:nvPr/>
        </p:nvCxnSpPr>
        <p:spPr bwMode="auto">
          <a:xfrm flipV="1">
            <a:off x="1714480" y="3605211"/>
            <a:ext cx="1428760" cy="10800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in a </a:t>
            </a:r>
            <a:r>
              <a:rPr lang="fi-FI" dirty="0" err="1" smtClean="0"/>
              <a:t>nutshell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Storyboard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Main </a:t>
            </a:r>
            <a:r>
              <a:rPr lang="fi-FI" dirty="0" err="1" smtClean="0"/>
              <a:t>differentiation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competitors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err="1" smtClean="0"/>
              <a:t>Technology</a:t>
            </a:r>
            <a:endParaRPr lang="fi-FI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Agenda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429132"/>
            <a:ext cx="8229600" cy="1757362"/>
          </a:xfrm>
        </p:spPr>
        <p:txBody>
          <a:bodyPr>
            <a:normAutofit/>
          </a:bodyPr>
          <a:lstStyle/>
          <a:p>
            <a:r>
              <a:rPr lang="fi-FI" sz="2200" dirty="0" err="1" smtClean="0"/>
              <a:t>Self-organized</a:t>
            </a:r>
            <a:r>
              <a:rPr lang="fi-FI" sz="2200" dirty="0" smtClean="0"/>
              <a:t> </a:t>
            </a:r>
            <a:r>
              <a:rPr lang="fi-FI" sz="2200" dirty="0" err="1" smtClean="0"/>
              <a:t>trips</a:t>
            </a:r>
            <a:r>
              <a:rPr lang="fi-FI" sz="2200" dirty="0" smtClean="0"/>
              <a:t> </a:t>
            </a:r>
            <a:r>
              <a:rPr lang="fi-FI" sz="2200" dirty="0" err="1" smtClean="0"/>
              <a:t>becoming</a:t>
            </a:r>
            <a:r>
              <a:rPr lang="fi-FI" sz="2200" dirty="0" smtClean="0"/>
              <a:t> </a:t>
            </a:r>
            <a:r>
              <a:rPr lang="fi-FI" sz="2200" dirty="0" err="1" smtClean="0"/>
              <a:t>more</a:t>
            </a:r>
            <a:r>
              <a:rPr lang="fi-FI" sz="2200" dirty="0" smtClean="0"/>
              <a:t> common</a:t>
            </a:r>
          </a:p>
          <a:p>
            <a:r>
              <a:rPr lang="fi-FI" sz="2200" dirty="0" err="1" smtClean="0"/>
              <a:t>Tourists</a:t>
            </a:r>
            <a:r>
              <a:rPr lang="fi-FI" sz="2200" dirty="0" smtClean="0"/>
              <a:t> </a:t>
            </a:r>
            <a:r>
              <a:rPr lang="fi-FI" sz="2200" dirty="0" err="1" smtClean="0"/>
              <a:t>are</a:t>
            </a:r>
            <a:r>
              <a:rPr lang="fi-FI" sz="2200" dirty="0" smtClean="0"/>
              <a:t> </a:t>
            </a:r>
            <a:r>
              <a:rPr lang="fi-FI" sz="2200" dirty="0" err="1" smtClean="0"/>
              <a:t>interested</a:t>
            </a:r>
            <a:r>
              <a:rPr lang="fi-FI" sz="2200" dirty="0" smtClean="0"/>
              <a:t> in </a:t>
            </a:r>
            <a:r>
              <a:rPr lang="fi-FI" sz="2200" dirty="0" err="1" smtClean="0"/>
              <a:t>experiences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Background</a:t>
            </a:r>
            <a:r>
              <a:rPr lang="fi-FI" dirty="0" smtClean="0"/>
              <a:t> for the </a:t>
            </a:r>
            <a:r>
              <a:rPr lang="fi-FI" dirty="0" err="1" smtClean="0"/>
              <a:t>service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2790831" cy="196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857496"/>
            <a:ext cx="2089546" cy="278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14311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The </a:t>
            </a:r>
            <a:r>
              <a:rPr lang="fi-FI" sz="2800" dirty="0" err="1" smtClean="0"/>
              <a:t>death</a:t>
            </a:r>
            <a:r>
              <a:rPr lang="fi-FI" sz="2800" dirty="0" smtClean="0"/>
              <a:t> of </a:t>
            </a:r>
            <a:r>
              <a:rPr lang="fi-FI" sz="2800" dirty="0" err="1" smtClean="0"/>
              <a:t>mass</a:t>
            </a:r>
            <a:r>
              <a:rPr lang="fi-FI" sz="2800" dirty="0" smtClean="0"/>
              <a:t> </a:t>
            </a:r>
            <a:r>
              <a:rPr lang="fi-FI" sz="2800" dirty="0" err="1" smtClean="0"/>
              <a:t>tourism</a:t>
            </a:r>
            <a:r>
              <a:rPr lang="fi-FI" sz="2800" dirty="0" smtClean="0"/>
              <a:t>!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in a </a:t>
            </a:r>
            <a:r>
              <a:rPr lang="fi-FI" dirty="0" err="1" smtClean="0"/>
              <a:t>nutshell</a:t>
            </a:r>
            <a:endParaRPr lang="en-US" dirty="0"/>
          </a:p>
        </p:txBody>
      </p:sp>
      <p:sp>
        <p:nvSpPr>
          <p:cNvPr id="7" name="Plus 6"/>
          <p:cNvSpPr/>
          <p:nvPr/>
        </p:nvSpPr>
        <p:spPr>
          <a:xfrm>
            <a:off x="3643307" y="1714488"/>
            <a:ext cx="1143008" cy="103138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3286116" y="3571876"/>
            <a:ext cx="1928826" cy="85725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8662" y="4643446"/>
            <a:ext cx="678661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 err="1" smtClean="0"/>
              <a:t>Connecting</a:t>
            </a:r>
            <a:r>
              <a:rPr lang="fi-FI" sz="2200" dirty="0" smtClean="0"/>
              <a:t> </a:t>
            </a:r>
            <a:r>
              <a:rPr lang="fi-FI" sz="2200" dirty="0" err="1" smtClean="0"/>
              <a:t>them</a:t>
            </a:r>
            <a:r>
              <a:rPr lang="fi-FI" sz="2200" dirty="0" smtClean="0"/>
              <a:t> </a:t>
            </a:r>
            <a:r>
              <a:rPr lang="fi-FI" sz="2200" dirty="0" err="1" smtClean="0"/>
              <a:t>through</a:t>
            </a:r>
            <a:r>
              <a:rPr lang="fi-FI" sz="2200" dirty="0" smtClean="0"/>
              <a:t> GUIDE SURFING</a:t>
            </a:r>
          </a:p>
          <a:p>
            <a:pPr algn="ctr"/>
            <a:r>
              <a:rPr lang="fi-FI" sz="2200" dirty="0" smtClean="0">
                <a:sym typeface="Wingdings" pitchFamily="2" charset="2"/>
              </a:rPr>
              <a:t> </a:t>
            </a:r>
            <a:r>
              <a:rPr lang="fi-FI" sz="2200" dirty="0" err="1" smtClean="0"/>
              <a:t>Sharing</a:t>
            </a:r>
            <a:r>
              <a:rPr lang="fi-FI" sz="2200" dirty="0" smtClean="0"/>
              <a:t> </a:t>
            </a:r>
            <a:r>
              <a:rPr lang="fi-FI" sz="2200" dirty="0" err="1" smtClean="0"/>
              <a:t>experiences</a:t>
            </a:r>
            <a:endParaRPr lang="fi-FI" sz="2200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2854107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 err="1" smtClean="0"/>
              <a:t>Local</a:t>
            </a:r>
            <a:r>
              <a:rPr lang="fi-FI" sz="2200" dirty="0" smtClean="0"/>
              <a:t> </a:t>
            </a:r>
            <a:r>
              <a:rPr lang="fi-FI" sz="2200" dirty="0" err="1" smtClean="0"/>
              <a:t>people</a:t>
            </a:r>
            <a:r>
              <a:rPr lang="fi-FI" sz="2200" dirty="0" smtClean="0"/>
              <a:t> </a:t>
            </a:r>
            <a:r>
              <a:rPr lang="fi-FI" sz="2200" dirty="0" err="1" smtClean="0"/>
              <a:t>want</a:t>
            </a:r>
            <a:r>
              <a:rPr lang="fi-FI" sz="2200" dirty="0" smtClean="0"/>
              <a:t> to </a:t>
            </a:r>
            <a:r>
              <a:rPr lang="fi-FI" sz="2200" dirty="0" err="1" smtClean="0"/>
              <a:t>meet</a:t>
            </a:r>
            <a:r>
              <a:rPr lang="fi-FI" sz="2200" dirty="0" smtClean="0"/>
              <a:t> </a:t>
            </a:r>
            <a:r>
              <a:rPr lang="fi-FI" sz="2200" dirty="0" err="1" smtClean="0"/>
              <a:t>travellers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114298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 err="1" smtClean="0"/>
              <a:t>Travellers</a:t>
            </a:r>
            <a:r>
              <a:rPr lang="fi-FI" sz="2200" dirty="0" smtClean="0"/>
              <a:t> </a:t>
            </a:r>
            <a:r>
              <a:rPr lang="fi-FI" sz="2200" dirty="0" err="1" smtClean="0"/>
              <a:t>want</a:t>
            </a:r>
            <a:r>
              <a:rPr lang="fi-FI" sz="2200" dirty="0" smtClean="0"/>
              <a:t> to </a:t>
            </a:r>
            <a:r>
              <a:rPr lang="fi-FI" sz="2200" dirty="0" err="1" smtClean="0"/>
              <a:t>meet</a:t>
            </a:r>
            <a:r>
              <a:rPr lang="fi-FI" sz="2200" dirty="0" smtClean="0"/>
              <a:t> </a:t>
            </a:r>
            <a:r>
              <a:rPr lang="fi-FI" sz="2200" dirty="0" err="1" smtClean="0"/>
              <a:t>local</a:t>
            </a:r>
            <a:r>
              <a:rPr lang="fi-FI" sz="2200" dirty="0" smtClean="0"/>
              <a:t> </a:t>
            </a:r>
            <a:r>
              <a:rPr lang="fi-FI" sz="2200" dirty="0" err="1" smtClean="0"/>
              <a:t>people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Manual</a:t>
            </a:r>
            <a:r>
              <a:rPr lang="fi-FI" dirty="0" smtClean="0"/>
              <a:t> </a:t>
            </a:r>
            <a:r>
              <a:rPr lang="fi-FI" dirty="0" err="1" smtClean="0"/>
              <a:t>storyboard</a:t>
            </a:r>
            <a:endParaRPr lang="en-US" dirty="0"/>
          </a:p>
        </p:txBody>
      </p:sp>
      <p:pic>
        <p:nvPicPr>
          <p:cNvPr id="3" name="Picture 2" descr="DSC02538.JPG"/>
          <p:cNvPicPr>
            <a:picLocks noChangeAspect="1"/>
          </p:cNvPicPr>
          <p:nvPr/>
        </p:nvPicPr>
        <p:blipFill>
          <a:blip r:embed="rId2" cstate="print"/>
          <a:srcRect l="13861" t="15512" r="29703"/>
          <a:stretch>
            <a:fillRect/>
          </a:stretch>
        </p:blipFill>
        <p:spPr>
          <a:xfrm>
            <a:off x="1785918" y="1071546"/>
            <a:ext cx="4929222" cy="5534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benefits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2976" y="1397000"/>
          <a:ext cx="721523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</a:t>
            </a:r>
            <a:r>
              <a:rPr lang="fi-FI" dirty="0" err="1" smtClean="0"/>
              <a:t>Initial</a:t>
            </a:r>
            <a:r>
              <a:rPr lang="fi-FI" dirty="0" smtClean="0"/>
              <a:t> </a:t>
            </a:r>
            <a:r>
              <a:rPr lang="fi-FI" dirty="0" err="1" smtClean="0"/>
              <a:t>customer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endParaRPr lang="en-US" dirty="0"/>
          </a:p>
        </p:txBody>
      </p:sp>
      <p:pic>
        <p:nvPicPr>
          <p:cNvPr id="3" name="Picture 2" descr="DSC02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15238" cy="5411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</a:t>
            </a:r>
            <a:r>
              <a:rPr lang="fi-FI" dirty="0" err="1" smtClean="0"/>
              <a:t>Interviews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8596" y="1238240"/>
            <a:ext cx="4040188" cy="762000"/>
          </a:xfrm>
        </p:spPr>
        <p:txBody>
          <a:bodyPr/>
          <a:lstStyle/>
          <a:p>
            <a:r>
              <a:rPr lang="fi-FI" dirty="0" smtClean="0"/>
              <a:t>Helsinki Info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059005"/>
            <a:ext cx="4040188" cy="3941763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Young people ask for local experiences</a:t>
            </a:r>
          </a:p>
          <a:p>
            <a:r>
              <a:rPr lang="fi-FI" dirty="0" smtClean="0"/>
              <a:t>Do-it-yourself travelling more popular </a:t>
            </a:r>
            <a:r>
              <a:rPr lang="fi-FI" dirty="0" smtClean="0">
                <a:sym typeface="Wingdings" pitchFamily="2" charset="2"/>
              </a:rPr>
              <a:t>taking the 3T tram instead of sightsee-bus</a:t>
            </a:r>
          </a:p>
          <a:p>
            <a:r>
              <a:rPr lang="fi-FI" dirty="0" smtClean="0">
                <a:sym typeface="Wingdings" pitchFamily="2" charset="2"/>
              </a:rPr>
              <a:t>People come quite prepared, they sometimes request brochures in advance from the Info</a:t>
            </a:r>
          </a:p>
          <a:p>
            <a:r>
              <a:rPr lang="fi-FI" dirty="0" smtClean="0">
                <a:sym typeface="Wingdings" pitchFamily="2" charset="2"/>
              </a:rPr>
              <a:t>They wish to get directions and fun facts</a:t>
            </a:r>
          </a:p>
          <a:p>
            <a:r>
              <a:rPr lang="fi-FI" dirty="0" smtClean="0">
                <a:sym typeface="Wingdings" pitchFamily="2" charset="2"/>
              </a:rPr>
              <a:t>Different needs: architecture students, party people, shoppers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16422" y="1238240"/>
            <a:ext cx="4041775" cy="762000"/>
          </a:xfrm>
        </p:spPr>
        <p:txBody>
          <a:bodyPr/>
          <a:lstStyle/>
          <a:p>
            <a:r>
              <a:rPr lang="fi-FI" dirty="0" smtClean="0"/>
              <a:t>Eurohostel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059005"/>
            <a:ext cx="4041775" cy="3941763"/>
          </a:xfrm>
        </p:spPr>
        <p:txBody>
          <a:bodyPr>
            <a:normAutofit/>
          </a:bodyPr>
          <a:lstStyle/>
          <a:p>
            <a:r>
              <a:rPr lang="fi-FI" sz="2000" dirty="0" smtClean="0"/>
              <a:t>Lots of DIY travellers</a:t>
            </a:r>
          </a:p>
          <a:p>
            <a:r>
              <a:rPr lang="fi-FI" sz="2000" dirty="0" smtClean="0"/>
              <a:t>Questions about restaurants, Finnish food, bars, discos</a:t>
            </a:r>
          </a:p>
          <a:p>
            <a:r>
              <a:rPr lang="fi-FI" sz="2000" dirty="0" smtClean="0"/>
              <a:t>A. Aalto fans are also interested in Espoo</a:t>
            </a:r>
          </a:p>
          <a:p>
            <a:r>
              <a:rPr lang="fi-FI" sz="2000" dirty="0" smtClean="0"/>
              <a:t>Also interest to cruise boats to Stockholm and Tallinn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2844" y="1838519"/>
            <a:ext cx="8786874" cy="3733621"/>
          </a:xfrm>
        </p:spPr>
        <p:txBody>
          <a:bodyPr>
            <a:normAutofit/>
          </a:bodyPr>
          <a:lstStyle/>
          <a:p>
            <a:r>
              <a:rPr lang="fi-FI" dirty="0" smtClean="0"/>
              <a:t>Interviews with tourists from China, Greece, Belgium, Portugal</a:t>
            </a:r>
          </a:p>
          <a:p>
            <a:r>
              <a:rPr lang="fi-FI" dirty="0" err="1" smtClean="0"/>
              <a:t>Chinese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heading</a:t>
            </a:r>
            <a:r>
              <a:rPr lang="fi-FI" dirty="0" smtClean="0"/>
              <a:t> to the Stockholm boat...</a:t>
            </a:r>
          </a:p>
          <a:p>
            <a:endParaRPr lang="fi-FI" dirty="0" smtClean="0"/>
          </a:p>
          <a:p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wished</a:t>
            </a:r>
            <a:r>
              <a:rPr lang="fi-FI" dirty="0" smtClean="0"/>
              <a:t> </a:t>
            </a:r>
            <a:r>
              <a:rPr lang="fi-FI" dirty="0" err="1" smtClean="0"/>
              <a:t>they’d</a:t>
            </a:r>
            <a:r>
              <a:rPr lang="fi-FI" dirty="0" smtClean="0"/>
              <a:t> met some locals on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trip</a:t>
            </a:r>
            <a:endParaRPr lang="fi-FI" dirty="0" smtClean="0"/>
          </a:p>
          <a:p>
            <a:pPr lvl="1"/>
            <a:r>
              <a:rPr lang="fi-FI" dirty="0" err="1" smtClean="0"/>
              <a:t>Information</a:t>
            </a:r>
            <a:r>
              <a:rPr lang="fi-FI" dirty="0" smtClean="0"/>
              <a:t>, new </a:t>
            </a:r>
            <a:r>
              <a:rPr lang="fi-FI" dirty="0" err="1" smtClean="0"/>
              <a:t>friends</a:t>
            </a:r>
            <a:r>
              <a:rPr lang="fi-FI" dirty="0" smtClean="0"/>
              <a:t>, new </a:t>
            </a:r>
            <a:r>
              <a:rPr lang="fi-FI" dirty="0" err="1" smtClean="0"/>
              <a:t>places</a:t>
            </a:r>
            <a:r>
              <a:rPr lang="fi-FI" dirty="0" smtClean="0"/>
              <a:t>,  new </a:t>
            </a:r>
            <a:r>
              <a:rPr lang="fi-FI" dirty="0" err="1" smtClean="0"/>
              <a:t>experiences</a:t>
            </a:r>
            <a:endParaRPr lang="fi-FI" dirty="0" smtClean="0"/>
          </a:p>
          <a:p>
            <a:pPr lvl="1"/>
            <a:r>
              <a:rPr lang="fi-FI" dirty="0" smtClean="0"/>
              <a:t>The ones who had were happy about it and </a:t>
            </a:r>
            <a:r>
              <a:rPr lang="fi-FI" dirty="0" err="1" smtClean="0"/>
              <a:t>felt</a:t>
            </a:r>
            <a:r>
              <a:rPr lang="fi-FI" dirty="0" smtClean="0"/>
              <a:t> </a:t>
            </a:r>
            <a:r>
              <a:rPr lang="fi-FI" dirty="0" err="1" smtClean="0"/>
              <a:t>they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</a:t>
            </a:r>
            <a:r>
              <a:rPr lang="fi-FI" dirty="0" err="1" smtClean="0"/>
              <a:t>experienced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4. </a:t>
            </a:r>
            <a:r>
              <a:rPr lang="fi-FI" dirty="0" err="1" smtClean="0"/>
              <a:t>Interviews</a:t>
            </a:r>
            <a:r>
              <a:rPr lang="fi-FI" dirty="0" smtClean="0"/>
              <a:t> with the </a:t>
            </a:r>
            <a:r>
              <a:rPr lang="fi-FI" dirty="0" err="1" smtClean="0"/>
              <a:t>tourists/students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430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GuideSurfing</vt:lpstr>
      <vt:lpstr>Agenda </vt:lpstr>
      <vt:lpstr>Background for the service</vt:lpstr>
      <vt:lpstr>1. Our service in a nutshell</vt:lpstr>
      <vt:lpstr>2. Manual storyboard</vt:lpstr>
      <vt:lpstr>3. Customer benefits</vt:lpstr>
      <vt:lpstr>4. Initial customer study</vt:lpstr>
      <vt:lpstr>4. Interviews with...</vt:lpstr>
      <vt:lpstr>4. Interviews with the tourists/students</vt:lpstr>
      <vt:lpstr>5. Differentiation</vt:lpstr>
      <vt:lpstr>6. Technology Platform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</dc:title>
  <dc:creator>joimmon</dc:creator>
  <cp:lastModifiedBy>IBM_USER</cp:lastModifiedBy>
  <cp:revision>8</cp:revision>
  <dcterms:created xsi:type="dcterms:W3CDTF">2010-03-26T08:45:21Z</dcterms:created>
  <dcterms:modified xsi:type="dcterms:W3CDTF">2010-04-23T13:29:04Z</dcterms:modified>
</cp:coreProperties>
</file>